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0FD6-948C-4AD5-BF5C-F9967D625FF8}" type="datetimeFigureOut">
              <a:rPr lang="ar-SA" smtClean="0"/>
              <a:t>29/07/1441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8EE0-2AAC-4D07-B86D-5D83FEF213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3721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0FD6-948C-4AD5-BF5C-F9967D625FF8}" type="datetimeFigureOut">
              <a:rPr lang="ar-SA" smtClean="0"/>
              <a:t>29/07/1441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8EE0-2AAC-4D07-B86D-5D83FEF213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115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0FD6-948C-4AD5-BF5C-F9967D625FF8}" type="datetimeFigureOut">
              <a:rPr lang="ar-SA" smtClean="0"/>
              <a:t>29/07/1441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8EE0-2AAC-4D07-B86D-5D83FEF213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69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0FD6-948C-4AD5-BF5C-F9967D625FF8}" type="datetimeFigureOut">
              <a:rPr lang="ar-SA" smtClean="0"/>
              <a:t>29/07/1441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8EE0-2AAC-4D07-B86D-5D83FEF213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0440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0FD6-948C-4AD5-BF5C-F9967D625FF8}" type="datetimeFigureOut">
              <a:rPr lang="ar-SA" smtClean="0"/>
              <a:t>29/07/1441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8EE0-2AAC-4D07-B86D-5D83FEF213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938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0FD6-948C-4AD5-BF5C-F9967D625FF8}" type="datetimeFigureOut">
              <a:rPr lang="ar-SA" smtClean="0"/>
              <a:t>29/07/1441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8EE0-2AAC-4D07-B86D-5D83FEF213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248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0FD6-948C-4AD5-BF5C-F9967D625FF8}" type="datetimeFigureOut">
              <a:rPr lang="ar-SA" smtClean="0"/>
              <a:t>29/07/1441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8EE0-2AAC-4D07-B86D-5D83FEF213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0625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0FD6-948C-4AD5-BF5C-F9967D625FF8}" type="datetimeFigureOut">
              <a:rPr lang="ar-SA" smtClean="0"/>
              <a:t>29/07/1441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8EE0-2AAC-4D07-B86D-5D83FEF213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3704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0FD6-948C-4AD5-BF5C-F9967D625FF8}" type="datetimeFigureOut">
              <a:rPr lang="ar-SA" smtClean="0"/>
              <a:t>29/07/1441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8EE0-2AAC-4D07-B86D-5D83FEF213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3129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0FD6-948C-4AD5-BF5C-F9967D625FF8}" type="datetimeFigureOut">
              <a:rPr lang="ar-SA" smtClean="0"/>
              <a:t>29/07/1441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8EE0-2AAC-4D07-B86D-5D83FEF213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2796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0FD6-948C-4AD5-BF5C-F9967D625FF8}" type="datetimeFigureOut">
              <a:rPr lang="ar-SA" smtClean="0"/>
              <a:t>29/07/1441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8EE0-2AAC-4D07-B86D-5D83FEF213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583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70FD6-948C-4AD5-BF5C-F9967D625FF8}" type="datetimeFigureOut">
              <a:rPr lang="ar-SA" smtClean="0"/>
              <a:t>29/07/1441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58EE0-2AAC-4D07-B86D-5D83FEF213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007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>
            <a:normAutofit fontScale="90000"/>
          </a:bodyPr>
          <a:lstStyle/>
          <a:p>
            <a:r>
              <a:rPr lang="he-IL" b="1" dirty="0"/>
              <a:t>תרגול 1 אנליזה 2</a:t>
            </a:r>
            <a:r>
              <a:rPr lang="en-US" dirty="0"/>
              <a:t/>
            </a:r>
            <a:br>
              <a:rPr lang="en-US" dirty="0"/>
            </a:br>
            <a:r>
              <a:rPr lang="he-IL" b="1" dirty="0"/>
              <a:t>מציאת אסימפטומטיות אנכיות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/>
              <a:t/>
            </a:r>
            <a:br>
              <a:rPr lang="en-US" dirty="0"/>
            </a:b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4125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70" y="404664"/>
            <a:ext cx="8352928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89696"/>
            <a:ext cx="8215538" cy="1468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861048"/>
            <a:ext cx="7279434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677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ציור סופי</a:t>
            </a:r>
            <a:endParaRPr lang="ar-SA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132856"/>
            <a:ext cx="3960440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650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764704"/>
            <a:ext cx="7128792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95424"/>
            <a:ext cx="8496944" cy="5173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5119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0"/>
            <a:ext cx="8712968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5681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42" y="476672"/>
            <a:ext cx="9115425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2352675"/>
            <a:ext cx="8953500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4347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" y="260648"/>
            <a:ext cx="9182100" cy="15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2147888"/>
            <a:ext cx="9048750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7210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04664"/>
            <a:ext cx="3562350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493" y="2060848"/>
            <a:ext cx="5772150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49080"/>
            <a:ext cx="9134475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658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332656"/>
            <a:ext cx="903922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060848"/>
            <a:ext cx="343852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924944"/>
            <a:ext cx="3581400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21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32656"/>
            <a:ext cx="61912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25194"/>
            <a:ext cx="8772525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835" y="2996952"/>
            <a:ext cx="6924675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3148" y="5013176"/>
            <a:ext cx="6496050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2805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4" y="404664"/>
            <a:ext cx="916305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420888"/>
            <a:ext cx="7191375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776" y="4437112"/>
            <a:ext cx="9248776" cy="258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9266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04664"/>
            <a:ext cx="3888432" cy="310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85" y="2492896"/>
            <a:ext cx="8206680" cy="1450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8058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 smtClean="0"/>
          </a:p>
          <a:p>
            <a:endParaRPr lang="he-IL" dirty="0"/>
          </a:p>
          <a:p>
            <a:endParaRPr lang="ar-S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0"/>
            <a:ext cx="7776864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060848"/>
            <a:ext cx="6912768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108325"/>
            <a:ext cx="6696744" cy="507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293096"/>
            <a:ext cx="7344816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6086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endParaRPr lang="ar-S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84784"/>
            <a:ext cx="5904656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348880"/>
            <a:ext cx="61206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472" y="3182605"/>
            <a:ext cx="5904656" cy="502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161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endParaRPr lang="he-IL" dirty="0" smtClean="0"/>
          </a:p>
          <a:p>
            <a:endParaRPr lang="he-IL" dirty="0"/>
          </a:p>
          <a:p>
            <a:endParaRPr lang="he-IL" dirty="0" smtClean="0"/>
          </a:p>
          <a:p>
            <a:endParaRPr lang="ar-S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908720"/>
            <a:ext cx="6232748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503942"/>
            <a:ext cx="4491186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645024"/>
            <a:ext cx="4779218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424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הסרטוט ייראה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844824"/>
            <a:ext cx="4200674" cy="2707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2889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שאלה 2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 smtClean="0"/>
          </a:p>
          <a:p>
            <a:endParaRPr lang="he-IL" dirty="0"/>
          </a:p>
          <a:p>
            <a:endParaRPr lang="ar-SA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7" y="1262658"/>
            <a:ext cx="6912766" cy="582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911" y="1985842"/>
            <a:ext cx="6624735" cy="440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59" y="2636912"/>
            <a:ext cx="5976664" cy="335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140968"/>
            <a:ext cx="4104456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696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הכי חשוב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76872"/>
            <a:ext cx="7128791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379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20688"/>
            <a:ext cx="6120680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988840"/>
            <a:ext cx="6984776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017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1020</TotalTime>
  <Words>12</Words>
  <Application>Microsoft Office PowerPoint</Application>
  <PresentationFormat>عرض على الشاشة (3:4)‏</PresentationFormat>
  <Paragraphs>9</Paragraphs>
  <Slides>19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نسق Office</vt:lpstr>
      <vt:lpstr>תרגול 1 אנליזה 2 מציאת אסימפטומטיות אנכיות  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הסרטוט ייראה</vt:lpstr>
      <vt:lpstr>שאלה 2</vt:lpstr>
      <vt:lpstr>הכי חשוב</vt:lpstr>
      <vt:lpstr>عرض تقديمي في PowerPoint</vt:lpstr>
      <vt:lpstr>عرض تقديمي في PowerPoint</vt:lpstr>
      <vt:lpstr>ציור סופי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תרגול 1 אנליזה 2 מציאת אסימפטומטיות אנכיות</dc:title>
  <dc:creator>pc</dc:creator>
  <cp:lastModifiedBy>pc</cp:lastModifiedBy>
  <cp:revision>11</cp:revision>
  <dcterms:created xsi:type="dcterms:W3CDTF">2020-03-22T16:49:48Z</dcterms:created>
  <dcterms:modified xsi:type="dcterms:W3CDTF">2020-03-23T20:18:35Z</dcterms:modified>
</cp:coreProperties>
</file>