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613" r:id="rId3"/>
    <p:sldId id="614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30" r:id="rId17"/>
    <p:sldId id="629" r:id="rId18"/>
    <p:sldId id="631" r:id="rId19"/>
    <p:sldId id="634" r:id="rId20"/>
    <p:sldId id="638" r:id="rId21"/>
    <p:sldId id="639" r:id="rId22"/>
    <p:sldId id="632" r:id="rId23"/>
    <p:sldId id="640" r:id="rId24"/>
    <p:sldId id="641" r:id="rId25"/>
    <p:sldId id="643" r:id="rId26"/>
    <p:sldId id="644" r:id="rId27"/>
    <p:sldId id="648" r:id="rId28"/>
    <p:sldId id="645" r:id="rId29"/>
    <p:sldId id="636" r:id="rId30"/>
    <p:sldId id="646" r:id="rId31"/>
    <p:sldId id="647" r:id="rId32"/>
    <p:sldId id="616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F53BD2"/>
    <a:srgbClr val="FDC3C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י"ד/תשרי/תשע"ז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9.png"/><Relationship Id="rId3" Type="http://schemas.openxmlformats.org/officeDocument/2006/relationships/tags" Target="../tags/tag82.xml"/><Relationship Id="rId21" Type="http://schemas.openxmlformats.org/officeDocument/2006/relationships/image" Target="../media/image62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58.png"/><Relationship Id="rId25" Type="http://schemas.openxmlformats.org/officeDocument/2006/relationships/image" Target="../media/image68.png"/><Relationship Id="rId2" Type="http://schemas.openxmlformats.org/officeDocument/2006/relationships/tags" Target="../tags/tag81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67.png"/><Relationship Id="rId5" Type="http://schemas.openxmlformats.org/officeDocument/2006/relationships/tags" Target="../tags/tag84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tags" Target="../tags/tag89.xml"/><Relationship Id="rId19" Type="http://schemas.openxmlformats.org/officeDocument/2006/relationships/image" Target="../media/image60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94.xml"/><Relationship Id="rId7" Type="http://schemas.openxmlformats.org/officeDocument/2006/relationships/image" Target="../media/image69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5.xml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image" Target="../media/image60.png"/><Relationship Id="rId18" Type="http://schemas.openxmlformats.org/officeDocument/2006/relationships/image" Target="../media/image74.png"/><Relationship Id="rId3" Type="http://schemas.openxmlformats.org/officeDocument/2006/relationships/tags" Target="../tags/tag98.xml"/><Relationship Id="rId21" Type="http://schemas.openxmlformats.org/officeDocument/2006/relationships/image" Target="../media/image77.png"/><Relationship Id="rId7" Type="http://schemas.openxmlformats.org/officeDocument/2006/relationships/tags" Target="../tags/tag10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73.png"/><Relationship Id="rId2" Type="http://schemas.openxmlformats.org/officeDocument/2006/relationships/tags" Target="../tags/tag97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67.png"/><Relationship Id="rId10" Type="http://schemas.openxmlformats.org/officeDocument/2006/relationships/tags" Target="../tags/tag105.xml"/><Relationship Id="rId19" Type="http://schemas.openxmlformats.org/officeDocument/2006/relationships/image" Target="../media/image75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67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63.png"/><Relationship Id="rId17" Type="http://schemas.openxmlformats.org/officeDocument/2006/relationships/image" Target="../media/image79.png"/><Relationship Id="rId2" Type="http://schemas.openxmlformats.org/officeDocument/2006/relationships/tags" Target="../tags/tag108.xml"/><Relationship Id="rId16" Type="http://schemas.openxmlformats.org/officeDocument/2006/relationships/image" Target="../media/image73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60.png"/><Relationship Id="rId5" Type="http://schemas.openxmlformats.org/officeDocument/2006/relationships/tags" Target="../tags/tag111.xml"/><Relationship Id="rId15" Type="http://schemas.openxmlformats.org/officeDocument/2006/relationships/image" Target="../media/image78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60.png"/><Relationship Id="rId18" Type="http://schemas.openxmlformats.org/officeDocument/2006/relationships/image" Target="../media/image74.png"/><Relationship Id="rId3" Type="http://schemas.openxmlformats.org/officeDocument/2006/relationships/tags" Target="../tags/tag118.xml"/><Relationship Id="rId21" Type="http://schemas.openxmlformats.org/officeDocument/2006/relationships/image" Target="../media/image80.png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73.png"/><Relationship Id="rId2" Type="http://schemas.openxmlformats.org/officeDocument/2006/relationships/tags" Target="../tags/tag117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image" Target="../media/image67.png"/><Relationship Id="rId10" Type="http://schemas.openxmlformats.org/officeDocument/2006/relationships/tags" Target="../tags/tag125.xml"/><Relationship Id="rId19" Type="http://schemas.openxmlformats.org/officeDocument/2006/relationships/image" Target="../media/image75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73.png"/><Relationship Id="rId3" Type="http://schemas.openxmlformats.org/officeDocument/2006/relationships/tags" Target="../tags/tag129.xml"/><Relationship Id="rId21" Type="http://schemas.openxmlformats.org/officeDocument/2006/relationships/image" Target="../media/image82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72.png"/><Relationship Id="rId2" Type="http://schemas.openxmlformats.org/officeDocument/2006/relationships/tags" Target="../tags/tag128.xml"/><Relationship Id="rId16" Type="http://schemas.openxmlformats.org/officeDocument/2006/relationships/image" Target="../media/image67.png"/><Relationship Id="rId20" Type="http://schemas.openxmlformats.org/officeDocument/2006/relationships/image" Target="../media/image75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../media/image63.png"/><Relationship Id="rId23" Type="http://schemas.openxmlformats.org/officeDocument/2006/relationships/image" Target="../media/image84.png"/><Relationship Id="rId10" Type="http://schemas.openxmlformats.org/officeDocument/2006/relationships/tags" Target="../tags/tag136.xml"/><Relationship Id="rId19" Type="http://schemas.openxmlformats.org/officeDocument/2006/relationships/image" Target="../media/image81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60.png"/><Relationship Id="rId22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29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8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3.png"/><Relationship Id="rId18" Type="http://schemas.openxmlformats.org/officeDocument/2006/relationships/image" Target="../media/image8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60.png"/><Relationship Id="rId17" Type="http://schemas.openxmlformats.org/officeDocument/2006/relationships/image" Target="../media/image83.png"/><Relationship Id="rId2" Type="http://schemas.openxmlformats.org/officeDocument/2006/relationships/tags" Target="../tags/tag143.xml"/><Relationship Id="rId16" Type="http://schemas.openxmlformats.org/officeDocument/2006/relationships/image" Target="../media/image86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6.xml"/><Relationship Id="rId15" Type="http://schemas.openxmlformats.org/officeDocument/2006/relationships/image" Target="../media/image73.png"/><Relationship Id="rId10" Type="http://schemas.openxmlformats.org/officeDocument/2006/relationships/tags" Target="../tags/tag151.xml"/><Relationship Id="rId19" Type="http://schemas.openxmlformats.org/officeDocument/2006/relationships/image" Target="../media/image88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image" Target="../media/image90.png"/><Relationship Id="rId18" Type="http://schemas.openxmlformats.org/officeDocument/2006/relationships/image" Target="../media/image15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tags" Target="../tags/tag153.xml"/><Relationship Id="rId16" Type="http://schemas.openxmlformats.org/officeDocument/2006/relationships/image" Target="../media/image93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1.png"/><Relationship Id="rId5" Type="http://schemas.openxmlformats.org/officeDocument/2006/relationships/tags" Target="../tags/tag156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95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image" Target="../media/image96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67.png"/><Relationship Id="rId17" Type="http://schemas.openxmlformats.org/officeDocument/2006/relationships/image" Target="../media/image99.png"/><Relationship Id="rId2" Type="http://schemas.openxmlformats.org/officeDocument/2006/relationships/tags" Target="../tags/tag162.xml"/><Relationship Id="rId16" Type="http://schemas.openxmlformats.org/officeDocument/2006/relationships/image" Target="../media/image98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63.png"/><Relationship Id="rId5" Type="http://schemas.openxmlformats.org/officeDocument/2006/relationships/tags" Target="../tags/tag165.xml"/><Relationship Id="rId15" Type="http://schemas.openxmlformats.org/officeDocument/2006/relationships/image" Target="../media/image73.png"/><Relationship Id="rId10" Type="http://schemas.openxmlformats.org/officeDocument/2006/relationships/image" Target="../media/image60.png"/><Relationship Id="rId4" Type="http://schemas.openxmlformats.org/officeDocument/2006/relationships/tags" Target="../tags/tag16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102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73.png"/><Relationship Id="rId3" Type="http://schemas.openxmlformats.org/officeDocument/2006/relationships/tags" Target="../tags/tag174.xml"/><Relationship Id="rId21" Type="http://schemas.openxmlformats.org/officeDocument/2006/relationships/image" Target="../media/image100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89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05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9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01.png"/><Relationship Id="rId28" Type="http://schemas.openxmlformats.org/officeDocument/2006/relationships/image" Target="../media/image104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image" Target="../media/image107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95.png"/><Relationship Id="rId27" Type="http://schemas.openxmlformats.org/officeDocument/2006/relationships/image" Target="../media/image103.png"/><Relationship Id="rId30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10.png"/><Relationship Id="rId3" Type="http://schemas.openxmlformats.org/officeDocument/2006/relationships/tags" Target="../tags/tag193.xml"/><Relationship Id="rId21" Type="http://schemas.openxmlformats.org/officeDocument/2006/relationships/image" Target="../media/image112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../media/image109.png"/><Relationship Id="rId25" Type="http://schemas.openxmlformats.org/officeDocument/2006/relationships/image" Target="../media/image116.png"/><Relationship Id="rId2" Type="http://schemas.openxmlformats.org/officeDocument/2006/relationships/tags" Target="../tags/tag192.xml"/><Relationship Id="rId16" Type="http://schemas.openxmlformats.org/officeDocument/2006/relationships/image" Target="../media/image73.png"/><Relationship Id="rId20" Type="http://schemas.openxmlformats.org/officeDocument/2006/relationships/image" Target="../media/image89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115.png"/><Relationship Id="rId5" Type="http://schemas.openxmlformats.org/officeDocument/2006/relationships/tags" Target="../tags/tag195.xml"/><Relationship Id="rId15" Type="http://schemas.openxmlformats.org/officeDocument/2006/relationships/image" Target="../media/image22.png"/><Relationship Id="rId23" Type="http://schemas.openxmlformats.org/officeDocument/2006/relationships/image" Target="../media/image114.png"/><Relationship Id="rId10" Type="http://schemas.openxmlformats.org/officeDocument/2006/relationships/tags" Target="../tags/tag200.xml"/><Relationship Id="rId19" Type="http://schemas.openxmlformats.org/officeDocument/2006/relationships/image" Target="../media/image111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108.png"/><Relationship Id="rId22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205.xml"/><Relationship Id="rId7" Type="http://schemas.openxmlformats.org/officeDocument/2006/relationships/image" Target="../media/image118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06.xml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tags" Target="../tags/tag209.xml"/><Relationship Id="rId7" Type="http://schemas.openxmlformats.org/officeDocument/2006/relationships/image" Target="../media/image121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7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3.png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12" Type="http://schemas.openxmlformats.org/officeDocument/2006/relationships/image" Target="../media/image30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29.png"/><Relationship Id="rId5" Type="http://schemas.openxmlformats.org/officeDocument/2006/relationships/tags" Target="../tags/tag215.xml"/><Relationship Id="rId10" Type="http://schemas.openxmlformats.org/officeDocument/2006/relationships/image" Target="../media/image3.png"/><Relationship Id="rId4" Type="http://schemas.openxmlformats.org/officeDocument/2006/relationships/tags" Target="../tags/tag214.xml"/><Relationship Id="rId9" Type="http://schemas.openxmlformats.org/officeDocument/2006/relationships/image" Target="../media/image28.png"/><Relationship Id="rId1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0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29.png"/><Relationship Id="rId3" Type="http://schemas.openxmlformats.org/officeDocument/2006/relationships/tags" Target="../tags/tag220.xml"/><Relationship Id="rId21" Type="http://schemas.openxmlformats.org/officeDocument/2006/relationships/image" Target="../media/image87.png"/><Relationship Id="rId34" Type="http://schemas.openxmlformats.org/officeDocument/2006/relationships/image" Target="../media/image137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128.png"/><Relationship Id="rId33" Type="http://schemas.openxmlformats.org/officeDocument/2006/relationships/image" Target="../media/image136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image" Target="../media/image64.png"/><Relationship Id="rId29" Type="http://schemas.openxmlformats.org/officeDocument/2006/relationships/image" Target="../media/image132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127.png"/><Relationship Id="rId32" Type="http://schemas.openxmlformats.org/officeDocument/2006/relationships/image" Target="../media/image135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126.png"/><Relationship Id="rId28" Type="http://schemas.openxmlformats.org/officeDocument/2006/relationships/image" Target="../media/image131.png"/><Relationship Id="rId10" Type="http://schemas.openxmlformats.org/officeDocument/2006/relationships/tags" Target="../tags/tag227.xml"/><Relationship Id="rId19" Type="http://schemas.openxmlformats.org/officeDocument/2006/relationships/image" Target="../media/image28.png"/><Relationship Id="rId31" Type="http://schemas.openxmlformats.org/officeDocument/2006/relationships/image" Target="../media/image134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125.png"/><Relationship Id="rId27" Type="http://schemas.openxmlformats.org/officeDocument/2006/relationships/image" Target="../media/image130.png"/><Relationship Id="rId30" Type="http://schemas.openxmlformats.org/officeDocument/2006/relationships/image" Target="../media/image133.png"/><Relationship Id="rId8" Type="http://schemas.openxmlformats.org/officeDocument/2006/relationships/tags" Target="../tags/tag2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image" Target="../media/image139.png"/><Relationship Id="rId26" Type="http://schemas.openxmlformats.org/officeDocument/2006/relationships/image" Target="../media/image142.png"/><Relationship Id="rId3" Type="http://schemas.openxmlformats.org/officeDocument/2006/relationships/tags" Target="../tags/tag237.xml"/><Relationship Id="rId21" Type="http://schemas.openxmlformats.org/officeDocument/2006/relationships/image" Target="../media/image140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image" Target="../media/image138.png"/><Relationship Id="rId25" Type="http://schemas.openxmlformats.org/officeDocument/2006/relationships/image" Target="../media/image141.png"/><Relationship Id="rId2" Type="http://schemas.openxmlformats.org/officeDocument/2006/relationships/tags" Target="../tags/tag236.xml"/><Relationship Id="rId16" Type="http://schemas.openxmlformats.org/officeDocument/2006/relationships/image" Target="../media/image64.png"/><Relationship Id="rId20" Type="http://schemas.openxmlformats.org/officeDocument/2006/relationships/image" Target="../media/image127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133.png"/><Relationship Id="rId5" Type="http://schemas.openxmlformats.org/officeDocument/2006/relationships/tags" Target="../tags/tag239.xml"/><Relationship Id="rId15" Type="http://schemas.openxmlformats.org/officeDocument/2006/relationships/image" Target="../media/image28.png"/><Relationship Id="rId23" Type="http://schemas.openxmlformats.org/officeDocument/2006/relationships/image" Target="../media/image132.png"/><Relationship Id="rId10" Type="http://schemas.openxmlformats.org/officeDocument/2006/relationships/tags" Target="../tags/tag244.xml"/><Relationship Id="rId19" Type="http://schemas.openxmlformats.org/officeDocument/2006/relationships/image" Target="../media/image126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32.png"/><Relationship Id="rId27" Type="http://schemas.openxmlformats.org/officeDocument/2006/relationships/image" Target="../media/image14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image" Target="../media/image28.png"/><Relationship Id="rId18" Type="http://schemas.openxmlformats.org/officeDocument/2006/relationships/image" Target="../media/image3.png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image" Target="../media/image29.png"/><Relationship Id="rId17" Type="http://schemas.openxmlformats.org/officeDocument/2006/relationships/image" Target="../media/image145.png"/><Relationship Id="rId2" Type="http://schemas.openxmlformats.org/officeDocument/2006/relationships/tags" Target="../tags/tag249.xml"/><Relationship Id="rId16" Type="http://schemas.openxmlformats.org/officeDocument/2006/relationships/image" Target="../media/image101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image" Target="../media/image1.png"/><Relationship Id="rId5" Type="http://schemas.openxmlformats.org/officeDocument/2006/relationships/tags" Target="../tags/tag252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46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147.png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image" Target="../media/image67.png"/><Relationship Id="rId17" Type="http://schemas.openxmlformats.org/officeDocument/2006/relationships/image" Target="../media/image151.png"/><Relationship Id="rId2" Type="http://schemas.openxmlformats.org/officeDocument/2006/relationships/tags" Target="../tags/tag258.xml"/><Relationship Id="rId16" Type="http://schemas.openxmlformats.org/officeDocument/2006/relationships/image" Target="../media/image150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image" Target="../media/image63.png"/><Relationship Id="rId5" Type="http://schemas.openxmlformats.org/officeDocument/2006/relationships/tags" Target="../tags/tag261.xml"/><Relationship Id="rId15" Type="http://schemas.openxmlformats.org/officeDocument/2006/relationships/image" Target="../media/image149.png"/><Relationship Id="rId10" Type="http://schemas.openxmlformats.org/officeDocument/2006/relationships/image" Target="../media/image60.png"/><Relationship Id="rId4" Type="http://schemas.openxmlformats.org/officeDocument/2006/relationships/tags" Target="../tags/tag26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5.png"/><Relationship Id="rId1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4.png"/><Relationship Id="rId17" Type="http://schemas.openxmlformats.org/officeDocument/2006/relationships/image" Target="../media/image12.png"/><Relationship Id="rId2" Type="http://schemas.openxmlformats.org/officeDocument/2006/relationships/tags" Target="../tags/tag9.xml"/><Relationship Id="rId16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png"/><Relationship Id="rId5" Type="http://schemas.openxmlformats.org/officeDocument/2006/relationships/tags" Target="../tags/tag1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29.png"/><Relationship Id="rId18" Type="http://schemas.openxmlformats.org/officeDocument/2006/relationships/image" Target="../media/image145.png"/><Relationship Id="rId3" Type="http://schemas.openxmlformats.org/officeDocument/2006/relationships/tags" Target="../tags/tag267.xml"/><Relationship Id="rId21" Type="http://schemas.openxmlformats.org/officeDocument/2006/relationships/image" Target="../media/image153.png"/><Relationship Id="rId7" Type="http://schemas.openxmlformats.org/officeDocument/2006/relationships/tags" Target="../tags/tag271.xml"/><Relationship Id="rId12" Type="http://schemas.openxmlformats.org/officeDocument/2006/relationships/image" Target="../media/image1.png"/><Relationship Id="rId17" Type="http://schemas.openxmlformats.org/officeDocument/2006/relationships/image" Target="../media/image101.png"/><Relationship Id="rId2" Type="http://schemas.openxmlformats.org/officeDocument/2006/relationships/tags" Target="../tags/tag266.xml"/><Relationship Id="rId16" Type="http://schemas.openxmlformats.org/officeDocument/2006/relationships/image" Target="../media/image51.png"/><Relationship Id="rId20" Type="http://schemas.openxmlformats.org/officeDocument/2006/relationships/image" Target="../media/image152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69.xml"/><Relationship Id="rId15" Type="http://schemas.openxmlformats.org/officeDocument/2006/relationships/image" Target="../media/image144.png"/><Relationship Id="rId10" Type="http://schemas.openxmlformats.org/officeDocument/2006/relationships/tags" Target="../tags/tag274.xml"/><Relationship Id="rId19" Type="http://schemas.openxmlformats.org/officeDocument/2006/relationships/image" Target="../media/image3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image" Target="../media/image63.png"/><Relationship Id="rId26" Type="http://schemas.openxmlformats.org/officeDocument/2006/relationships/image" Target="../media/image73.png"/><Relationship Id="rId3" Type="http://schemas.openxmlformats.org/officeDocument/2006/relationships/tags" Target="../tags/tag277.xml"/><Relationship Id="rId21" Type="http://schemas.openxmlformats.org/officeDocument/2006/relationships/image" Target="../media/image148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image" Target="../media/image60.png"/><Relationship Id="rId25" Type="http://schemas.openxmlformats.org/officeDocument/2006/relationships/image" Target="../media/image156.png"/><Relationship Id="rId2" Type="http://schemas.openxmlformats.org/officeDocument/2006/relationships/tags" Target="../tags/tag276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147.png"/><Relationship Id="rId29" Type="http://schemas.openxmlformats.org/officeDocument/2006/relationships/image" Target="../media/image159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14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55.png"/><Relationship Id="rId28" Type="http://schemas.openxmlformats.org/officeDocument/2006/relationships/image" Target="../media/image158.png"/><Relationship Id="rId10" Type="http://schemas.openxmlformats.org/officeDocument/2006/relationships/tags" Target="../tags/tag284.xml"/><Relationship Id="rId19" Type="http://schemas.openxmlformats.org/officeDocument/2006/relationships/image" Target="../media/image67.png"/><Relationship Id="rId31" Type="http://schemas.openxmlformats.org/officeDocument/2006/relationships/image" Target="../media/image161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54.png"/><Relationship Id="rId27" Type="http://schemas.openxmlformats.org/officeDocument/2006/relationships/image" Target="../media/image157.png"/><Relationship Id="rId30" Type="http://schemas.openxmlformats.org/officeDocument/2006/relationships/image" Target="../media/image1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7.png"/><Relationship Id="rId5" Type="http://schemas.openxmlformats.org/officeDocument/2006/relationships/tags" Target="../tags/tag21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20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5.png"/><Relationship Id="rId5" Type="http://schemas.openxmlformats.org/officeDocument/2006/relationships/tags" Target="../tags/tag28.xml"/><Relationship Id="rId10" Type="http://schemas.openxmlformats.org/officeDocument/2006/relationships/image" Target="../media/image24.png"/><Relationship Id="rId4" Type="http://schemas.openxmlformats.org/officeDocument/2006/relationships/tags" Target="../tags/tag27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tags" Target="../tags/tag32.xml"/><Relationship Id="rId21" Type="http://schemas.openxmlformats.org/officeDocument/2006/relationships/image" Target="../media/image35.png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1.png"/><Relationship Id="rId2" Type="http://schemas.openxmlformats.org/officeDocument/2006/relationships/tags" Target="../tags/tag31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29.png"/><Relationship Id="rId10" Type="http://schemas.openxmlformats.org/officeDocument/2006/relationships/tags" Target="../tags/tag39.xml"/><Relationship Id="rId19" Type="http://schemas.openxmlformats.org/officeDocument/2006/relationships/image" Target="../media/image3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3.pn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8.png"/><Relationship Id="rId17" Type="http://schemas.openxmlformats.org/officeDocument/2006/relationships/image" Target="../media/image34.png"/><Relationship Id="rId2" Type="http://schemas.openxmlformats.org/officeDocument/2006/relationships/tags" Target="../tags/tag42.xml"/><Relationship Id="rId16" Type="http://schemas.openxmlformats.org/officeDocument/2006/relationships/image" Target="../media/image41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7.png"/><Relationship Id="rId5" Type="http://schemas.openxmlformats.org/officeDocument/2006/relationships/tags" Target="../tags/tag4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48.png"/><Relationship Id="rId3" Type="http://schemas.openxmlformats.org/officeDocument/2006/relationships/tags" Target="../tags/tag52.xml"/><Relationship Id="rId21" Type="http://schemas.openxmlformats.org/officeDocument/2006/relationships/image" Target="../media/image44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8.png"/><Relationship Id="rId33" Type="http://schemas.openxmlformats.org/officeDocument/2006/relationships/image" Target="../media/image54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3.png"/><Relationship Id="rId29" Type="http://schemas.openxmlformats.org/officeDocument/2006/relationships/image" Target="../media/image5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47.png"/><Relationship Id="rId32" Type="http://schemas.openxmlformats.org/officeDocument/2006/relationships/image" Target="../media/image53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46.png"/><Relationship Id="rId28" Type="http://schemas.openxmlformats.org/officeDocument/2006/relationships/image" Target="../media/image50.png"/><Relationship Id="rId10" Type="http://schemas.openxmlformats.org/officeDocument/2006/relationships/tags" Target="../tags/tag59.xml"/><Relationship Id="rId19" Type="http://schemas.openxmlformats.org/officeDocument/2006/relationships/image" Target="../media/image2.png"/><Relationship Id="rId31" Type="http://schemas.openxmlformats.org/officeDocument/2006/relationships/image" Target="../media/image52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45.png"/><Relationship Id="rId27" Type="http://schemas.openxmlformats.org/officeDocument/2006/relationships/image" Target="../media/image49.png"/><Relationship Id="rId30" Type="http://schemas.openxmlformats.org/officeDocument/2006/relationships/image" Target="../media/image1.png"/><Relationship Id="rId8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tags" Target="../tags/tag69.xml"/><Relationship Id="rId21" Type="http://schemas.openxmlformats.org/officeDocument/2006/relationships/image" Target="../media/image6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tags" Target="../tags/tag68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64.png"/><Relationship Id="rId5" Type="http://schemas.openxmlformats.org/officeDocument/2006/relationships/tags" Target="../tags/tag71.xml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tags" Target="../tags/tag76.xml"/><Relationship Id="rId19" Type="http://schemas.openxmlformats.org/officeDocument/2006/relationships/image" Target="../media/image59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העתקות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2282522"/>
            <a:ext cx="140818" cy="2791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3558873"/>
            <a:ext cx="211226" cy="18859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4778073"/>
            <a:ext cx="377190" cy="35204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1920625"/>
            <a:ext cx="975667" cy="10033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34472" y="243063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9" y="1237580"/>
            <a:ext cx="445083" cy="3470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61665" y="1038680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את העתקה מפורשות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1491423" y="2235387"/>
            <a:ext cx="659211" cy="463311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שנקבע: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5" y="3137868"/>
            <a:ext cx="975667" cy="100332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4360488"/>
            <a:ext cx="651283" cy="1003326"/>
          </a:xfrm>
          <a:prstGeom prst="rect">
            <a:avLst/>
          </a:prstGeom>
        </p:spPr>
      </p:pic>
      <p:grpSp>
        <p:nvGrpSpPr>
          <p:cNvPr id="59" name="קבוצה 58"/>
          <p:cNvGrpSpPr/>
          <p:nvPr/>
        </p:nvGrpSpPr>
        <p:grpSpPr>
          <a:xfrm>
            <a:off x="1491423" y="3421514"/>
            <a:ext cx="659211" cy="463311"/>
            <a:chOff x="3581400" y="1520826"/>
            <a:chExt cx="4257675" cy="393699"/>
          </a:xfrm>
        </p:grpSpPr>
        <p:cxnSp>
          <p:nvCxnSpPr>
            <p:cNvPr id="60" name="מחבר ישר 59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קבוצה 62"/>
          <p:cNvGrpSpPr/>
          <p:nvPr/>
        </p:nvGrpSpPr>
        <p:grpSpPr>
          <a:xfrm>
            <a:off x="1491423" y="4778073"/>
            <a:ext cx="659211" cy="463311"/>
            <a:chOff x="3581400" y="1520826"/>
            <a:chExt cx="4257675" cy="393699"/>
          </a:xfrm>
        </p:grpSpPr>
        <p:cxnSp>
          <p:nvCxnSpPr>
            <p:cNvPr id="65" name="מחבר ישר 64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2" y="2393673"/>
            <a:ext cx="3301670" cy="450113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0701" y="243063"/>
            <a:ext cx="1599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ל: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" y="1221604"/>
            <a:ext cx="907768" cy="41490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0" y="2197036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761665" y="1870453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8264" y="3856207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49" y="3926707"/>
            <a:ext cx="3671316" cy="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הגדרות: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7250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אזי: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9172575" y="14743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הגרעין מוגדר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1580183"/>
            <a:ext cx="5469256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67775" y="2417362"/>
            <a:ext cx="2854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התמונה מוגדרת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2523157"/>
            <a:ext cx="5097095" cy="4174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67775" y="3360337"/>
            <a:ext cx="2854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הדרגה מוגדרת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3466131"/>
            <a:ext cx="5391304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259296"/>
            <a:ext cx="10375242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" y="5143694"/>
            <a:ext cx="9217519" cy="150373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8096250" y="4977650"/>
            <a:ext cx="2955552" cy="75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4768938"/>
            <a:ext cx="96309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7" y="3560446"/>
            <a:ext cx="11051664" cy="10033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07" y="4821897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" y="5306046"/>
            <a:ext cx="5363641" cy="1503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953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259296"/>
            <a:ext cx="10375242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" y="5143694"/>
            <a:ext cx="9217519" cy="15037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63" y="5644816"/>
            <a:ext cx="2753487" cy="4501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258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1" y="4259296"/>
            <a:ext cx="9887409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" y="5143694"/>
            <a:ext cx="5988359" cy="150373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77" y="5648280"/>
            <a:ext cx="867537" cy="34701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08" y="5686848"/>
            <a:ext cx="1342796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7250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ויהא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47" y="1664382"/>
            <a:ext cx="5368672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09" y="422385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396" y="316589"/>
            <a:ext cx="15909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 אזי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646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9" y="3488287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095099"/>
            <a:ext cx="6590770" cy="4501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0" y="5330561"/>
            <a:ext cx="867537" cy="34701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7" y="1975703"/>
            <a:ext cx="1604315" cy="450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2370" y="1945989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74" y="5084284"/>
            <a:ext cx="4873297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הדרגה: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3550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48" y="1511981"/>
            <a:ext cx="6065217" cy="41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6975" y="2931304"/>
            <a:ext cx="1635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אנלוגיה: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2984202"/>
            <a:ext cx="167723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75" y="3053353"/>
            <a:ext cx="279121" cy="27912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59" y="2984202"/>
            <a:ext cx="1730045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83" y="3091453"/>
            <a:ext cx="279121" cy="9807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83" y="3046190"/>
            <a:ext cx="228829" cy="188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86975" y="3740929"/>
            <a:ext cx="1635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13" y="3892850"/>
            <a:ext cx="1818056" cy="321869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3028950" y="2673940"/>
            <a:ext cx="8972550" cy="183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3" y="473003"/>
            <a:ext cx="1885950" cy="296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32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41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0349865" y="2428023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5" y="2501130"/>
            <a:ext cx="2202790" cy="4501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1" y="3294808"/>
            <a:ext cx="6341821" cy="450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49865" y="3221701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גרעין: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9" y="422154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3" y="5037542"/>
            <a:ext cx="5874106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5037542"/>
            <a:ext cx="2859100" cy="414909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>
            <a:off x="6757416" y="1119970"/>
            <a:ext cx="1005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4778" y="100584"/>
            <a:ext cx="8539734" cy="1325563"/>
          </a:xfrm>
        </p:spPr>
        <p:txBody>
          <a:bodyPr/>
          <a:lstStyle/>
          <a:p>
            <a:r>
              <a:rPr lang="he-IL" dirty="0" smtClean="0"/>
              <a:t>הגדרה: העתקה לינארית (</a:t>
            </a:r>
            <a:r>
              <a:rPr lang="he-IL" dirty="0" err="1" smtClean="0"/>
              <a:t>ה"ל</a:t>
            </a:r>
            <a:r>
              <a:rPr lang="he-IL" dirty="0" smtClean="0"/>
              <a:t>) היא פונקציה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59" y="1613844"/>
            <a:ext cx="3270172" cy="469440"/>
          </a:xfrm>
          <a:prstGeom prst="rect">
            <a:avLst/>
          </a:prstGeom>
        </p:spPr>
      </p:pic>
      <p:sp>
        <p:nvSpPr>
          <p:cNvPr id="19" name="כותרת 1 1"/>
          <p:cNvSpPr txBox="1">
            <a:spLocks/>
          </p:cNvSpPr>
          <p:nvPr/>
        </p:nvSpPr>
        <p:spPr>
          <a:xfrm>
            <a:off x="6958584" y="2350008"/>
            <a:ext cx="458114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בין 2 מרחבים וקטורים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99" y="2856024"/>
            <a:ext cx="1051560" cy="445008"/>
          </a:xfrm>
          <a:prstGeom prst="rect">
            <a:avLst/>
          </a:prstGeom>
        </p:spPr>
      </p:pic>
      <p:sp>
        <p:nvSpPr>
          <p:cNvPr id="23" name="כותרת 1 2"/>
          <p:cNvSpPr txBox="1">
            <a:spLocks/>
          </p:cNvSpPr>
          <p:nvPr/>
        </p:nvSpPr>
        <p:spPr>
          <a:xfrm>
            <a:off x="905256" y="2350008"/>
            <a:ext cx="458114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מעל </a:t>
            </a:r>
            <a:r>
              <a:rPr lang="he-IL" u="sng" dirty="0" smtClean="0"/>
              <a:t>אותו</a:t>
            </a:r>
            <a:r>
              <a:rPr lang="he-IL" dirty="0" smtClean="0"/>
              <a:t> שדה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2839053"/>
            <a:ext cx="289560" cy="347472"/>
          </a:xfrm>
          <a:prstGeom prst="rect">
            <a:avLst/>
          </a:prstGeom>
        </p:spPr>
      </p:pic>
      <p:sp>
        <p:nvSpPr>
          <p:cNvPr id="26" name="כותרת 1 3"/>
          <p:cNvSpPr txBox="1">
            <a:spLocks/>
          </p:cNvSpPr>
          <p:nvPr/>
        </p:nvSpPr>
        <p:spPr>
          <a:xfrm>
            <a:off x="9226296" y="3301032"/>
            <a:ext cx="231343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המקיימת: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77" y="4073772"/>
            <a:ext cx="4966335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77" y="5291520"/>
            <a:ext cx="273337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2" y="4121550"/>
            <a:ext cx="2240508" cy="36964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6" y="5294620"/>
            <a:ext cx="2642844" cy="3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הדרגה: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8" y="475624"/>
            <a:ext cx="1951329" cy="294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3550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911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1806576"/>
            <a:ext cx="286664" cy="281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4850" y="1685783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1070" y="1685783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1791579"/>
            <a:ext cx="2326005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32" y="483993"/>
            <a:ext cx="1951329" cy="294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3500" y="369487"/>
            <a:ext cx="245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אופרטור לינארי. 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8" y="473003"/>
            <a:ext cx="1885950" cy="296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32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1416051"/>
            <a:ext cx="286664" cy="281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4850" y="1295258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38" y="1416051"/>
            <a:ext cx="286664" cy="281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64588" y="1295258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05" y="1463828"/>
            <a:ext cx="721690" cy="2338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20349" y="2228566"/>
            <a:ext cx="1302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961796" y="2228566"/>
            <a:ext cx="2354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ממשפט הדרגה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5" y="2267857"/>
            <a:ext cx="6065217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04" y="3068114"/>
            <a:ext cx="231343" cy="37467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3901777"/>
            <a:ext cx="286664" cy="28163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780984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7" y="3949554"/>
            <a:ext cx="721690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5" y="3901777"/>
            <a:ext cx="2074545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51" y="3949554"/>
            <a:ext cx="721690" cy="23385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59" y="3901776"/>
            <a:ext cx="4415638" cy="417424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>
            <a:off x="6404438" y="3442789"/>
            <a:ext cx="286664" cy="33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תמונה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7" y="3090376"/>
            <a:ext cx="1571625" cy="316230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>
            <a:off x="2381250" y="3442789"/>
            <a:ext cx="164759" cy="30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11490" y="3070785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7" y="5213828"/>
            <a:ext cx="721690" cy="23385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5" y="5166050"/>
            <a:ext cx="2431618" cy="299238"/>
          </a:xfrm>
          <a:prstGeom prst="rect">
            <a:avLst/>
          </a:prstGeom>
        </p:spPr>
      </p:pic>
      <p:cxnSp>
        <p:nvCxnSpPr>
          <p:cNvPr id="46" name="מחבר חץ ישר 45"/>
          <p:cNvCxnSpPr>
            <a:stCxn id="28" idx="2"/>
          </p:cNvCxnSpPr>
          <p:nvPr/>
        </p:nvCxnSpPr>
        <p:spPr>
          <a:xfrm flipH="1">
            <a:off x="1197397" y="3442789"/>
            <a:ext cx="3672079" cy="158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תמונה 4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0" y="5216402"/>
            <a:ext cx="721690" cy="233858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0" y="5122045"/>
            <a:ext cx="2072030" cy="417424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95" y="5216402"/>
            <a:ext cx="721690" cy="23385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9" y="5183653"/>
            <a:ext cx="286664" cy="28163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080499" y="5062860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cxnSp>
        <p:nvCxnSpPr>
          <p:cNvPr id="55" name="מחבר חץ ישר 54"/>
          <p:cNvCxnSpPr/>
          <p:nvPr/>
        </p:nvCxnSpPr>
        <p:spPr>
          <a:xfrm flipV="1">
            <a:off x="7961795" y="5586080"/>
            <a:ext cx="248755" cy="28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27919" y="5972982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משפט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8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41" grpId="0"/>
      <p:bldP spid="53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05675" y="36948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מצא בסיס לגרעין של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0" y="476449"/>
            <a:ext cx="2542261" cy="354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5675" y="141723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נתחיל באופן כללי-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85" y="1524199"/>
            <a:ext cx="2534717" cy="3092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54" y="3750861"/>
            <a:ext cx="231343" cy="37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1825" y="2310339"/>
            <a:ext cx="4759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היא פונקציה על. הוכחה: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799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30" y="2419815"/>
            <a:ext cx="1010869" cy="304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8202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8" y="1183798"/>
            <a:ext cx="2866644" cy="22530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6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09" y="4466099"/>
            <a:ext cx="3666287" cy="450113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H="1">
            <a:off x="6985397" y="3725213"/>
            <a:ext cx="1380699" cy="83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256767"/>
            <a:ext cx="4594860" cy="316230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V="1">
            <a:off x="6305550" y="5000625"/>
            <a:ext cx="866775" cy="59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 flipV="1">
            <a:off x="8366096" y="4916212"/>
            <a:ext cx="482629" cy="64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8858250" y="2825626"/>
            <a:ext cx="88872" cy="293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93" y="5790783"/>
            <a:ext cx="1669694" cy="30929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12" y="5761828"/>
            <a:ext cx="4320083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0" y="4622086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6038" y="4360476"/>
            <a:ext cx="1523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אצלנו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5031670"/>
            <a:ext cx="2403958" cy="41742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3" y="5634991"/>
            <a:ext cx="1848231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05675" y="36948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קל לראות כי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8" y="440850"/>
            <a:ext cx="832835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1" y="2174402"/>
            <a:ext cx="7118833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38" y="4136555"/>
            <a:ext cx="5343525" cy="150373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79" y="3340100"/>
            <a:ext cx="1599286" cy="41742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V="1">
            <a:off x="476250" y="1685925"/>
            <a:ext cx="19050" cy="238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337" y="4136555"/>
            <a:ext cx="923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672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6" y="256422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3" y="1120774"/>
            <a:ext cx="3266465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 flipV="1">
            <a:off x="5695950" y="1971675"/>
            <a:ext cx="474447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6170397" y="1971675"/>
            <a:ext cx="468528" cy="61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394" y="2590801"/>
            <a:ext cx="2419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מאותו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 =8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6" y="3733147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3" y="4597498"/>
            <a:ext cx="3266465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0325" y="1179112"/>
            <a:ext cx="1502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שוב</a:t>
            </a:r>
            <a:r>
              <a:rPr lang="he-IL" sz="2800" dirty="0" smtClean="0"/>
              <a:t>: </a:t>
            </a:r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85" y="1293618"/>
            <a:ext cx="299237" cy="2942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15325" y="1179112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0" y="1290900"/>
            <a:ext cx="238887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92835" y="1179112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מימד</a:t>
            </a:r>
            <a:r>
              <a:rPr lang="he-IL" sz="2800" dirty="0" smtClean="0"/>
              <a:t>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07" y="1284908"/>
            <a:ext cx="3012491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5" y="1379343"/>
            <a:ext cx="319354" cy="188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39773" y="1201280"/>
            <a:ext cx="80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1" y="1201280"/>
            <a:ext cx="1271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6" y="1293618"/>
            <a:ext cx="299237" cy="29420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7" y="5296078"/>
            <a:ext cx="4005758" cy="3092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157142" y="2900074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18" y="2419826"/>
            <a:ext cx="3427399" cy="1752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מטריצה מייצגת</a:t>
            </a:r>
            <a:endParaRPr lang="he-IL" sz="4000" dirty="0"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1520" y="5189116"/>
            <a:ext cx="55044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</a:t>
            </a:r>
            <a:r>
              <a:rPr lang="he-IL" sz="2800" dirty="0" err="1" smtClean="0"/>
              <a:t>הסקלארים</a:t>
            </a:r>
            <a:r>
              <a:rPr lang="he-IL" sz="2800" dirty="0" smtClean="0"/>
              <a:t> (היחידים) המקיימים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99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886804" y="369487"/>
            <a:ext cx="3835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r>
              <a:rPr lang="he-IL" sz="2800" dirty="0"/>
              <a:t> 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80239"/>
              </p:ext>
            </p:extLst>
          </p:nvPr>
        </p:nvGraphicFramePr>
        <p:xfrm>
          <a:off x="712019" y="22413"/>
          <a:ext cx="8128000" cy="67403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01709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71321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0022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94" y="213972"/>
            <a:ext cx="299237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6" y="1528422"/>
            <a:ext cx="907771" cy="41490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01" y="1510819"/>
            <a:ext cx="1604316" cy="45011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51" y="1493219"/>
            <a:ext cx="1606831" cy="38221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1119076"/>
            <a:ext cx="1023442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22" y="3404114"/>
            <a:ext cx="437541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39" y="5669991"/>
            <a:ext cx="862509" cy="354559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4667923"/>
            <a:ext cx="696544" cy="200413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2829530"/>
            <a:ext cx="1066190" cy="150373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40" y="213972"/>
            <a:ext cx="248945" cy="30175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47" y="261597"/>
            <a:ext cx="186080" cy="18859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79" y="213972"/>
            <a:ext cx="611047" cy="41490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77" y="3404115"/>
            <a:ext cx="1875893" cy="417423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89" y="2829530"/>
            <a:ext cx="1066190" cy="1503731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77" y="5137665"/>
            <a:ext cx="1747649" cy="435025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7" y="5807037"/>
            <a:ext cx="1642035" cy="4350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89" y="5168328"/>
            <a:ext cx="1277417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229704" y="369487"/>
            <a:ext cx="3835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r>
              <a:rPr lang="he-IL" sz="2800" dirty="0"/>
              <a:t> 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68153"/>
              </p:ext>
            </p:extLst>
          </p:nvPr>
        </p:nvGraphicFramePr>
        <p:xfrm>
          <a:off x="655961" y="33945"/>
          <a:ext cx="10278739" cy="5500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0844"/>
                <a:gridCol w="4413182"/>
                <a:gridCol w="2952129"/>
                <a:gridCol w="1742584"/>
              </a:tblGrid>
              <a:tr h="101709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71321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2769768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94" y="213972"/>
            <a:ext cx="299237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0" y="1388555"/>
            <a:ext cx="907771" cy="41490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98" y="1414804"/>
            <a:ext cx="2323492" cy="45011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60" y="1414804"/>
            <a:ext cx="3460093" cy="4501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57" y="1209066"/>
            <a:ext cx="1023442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71" y="4155981"/>
            <a:ext cx="437541" cy="35455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36" y="3496281"/>
            <a:ext cx="1066190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76" y="213972"/>
            <a:ext cx="301752" cy="28415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44" y="261597"/>
            <a:ext cx="186080" cy="18859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655" y="213972"/>
            <a:ext cx="611047" cy="41490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6" y="3763665"/>
            <a:ext cx="2794635" cy="113919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2195904"/>
            <a:ext cx="1732559" cy="38221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68" y="3677409"/>
            <a:ext cx="3703320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</a:t>
            </a:r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0800" y="369487"/>
            <a:ext cx="4626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כאשר שני </a:t>
            </a:r>
            <a:r>
              <a:rPr lang="he-IL" sz="2800" dirty="0" err="1" smtClean="0"/>
              <a:t>המ"ו</a:t>
            </a:r>
            <a:r>
              <a:rPr lang="he-IL" sz="2800" dirty="0" smtClean="0"/>
              <a:t>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4" y="1378543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1225" y="1272747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7" y="1403128"/>
            <a:ext cx="299237" cy="29420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2" y="1394417"/>
            <a:ext cx="3412312" cy="417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73" y="1288622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" y="1419083"/>
            <a:ext cx="414908" cy="29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575" y="2407837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המטריצה המייצגת של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70" y="2528629"/>
            <a:ext cx="286664" cy="281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5725" y="2407837"/>
            <a:ext cx="3007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בסיסים אלו היא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0" y="2528629"/>
            <a:ext cx="2403958" cy="465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9250" y="1258183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511757"/>
            <a:ext cx="238887" cy="286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48575" y="3295881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02" y="3819100"/>
            <a:ext cx="4566514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19480"/>
            <a:ext cx="3228746" cy="4501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846374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07" y="1955129"/>
            <a:ext cx="2333549" cy="417424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H="1">
            <a:off x="6496050" y="1202342"/>
            <a:ext cx="428625" cy="47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8620125" y="1106712"/>
            <a:ext cx="240056" cy="71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72575" y="3365461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8" y="2966987"/>
            <a:ext cx="8255433" cy="150373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1" y="5232037"/>
            <a:ext cx="7121349" cy="100332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12" y="5231686"/>
            <a:ext cx="3382138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99825" y="278709"/>
            <a:ext cx="1370967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912" y="1048868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סימון 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67147"/>
            <a:ext cx="1870862" cy="4174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96912" y="1798047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תנאי שקול </a:t>
            </a:r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13" y="2595004"/>
            <a:ext cx="4966335" cy="41742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21" y="3426646"/>
            <a:ext cx="2733370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3036003"/>
            <a:ext cx="696201" cy="347472"/>
          </a:xfrm>
          <a:prstGeom prst="rect">
            <a:avLst/>
          </a:prstGeom>
        </p:spPr>
      </p:pic>
      <p:sp>
        <p:nvSpPr>
          <p:cNvPr id="7" name="סוגר מסולסל שמאלי 6"/>
          <p:cNvSpPr/>
          <p:nvPr/>
        </p:nvSpPr>
        <p:spPr>
          <a:xfrm>
            <a:off x="6766560" y="2505456"/>
            <a:ext cx="164592" cy="13386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" y="2966051"/>
            <a:ext cx="550445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96912" y="4385799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הכללה: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5181494"/>
            <a:ext cx="11923776" cy="4174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52433" y="1000456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תכונה: 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74" y="1106252"/>
            <a:ext cx="1579169" cy="417424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2795206" y="612102"/>
            <a:ext cx="1026986" cy="43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17" y="213284"/>
            <a:ext cx="445084" cy="344500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>
            <a:off x="4837176" y="557784"/>
            <a:ext cx="71667" cy="40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65" y="158740"/>
            <a:ext cx="535610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27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</a:t>
            </a:r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0800" y="369487"/>
            <a:ext cx="4626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כאשר שני </a:t>
            </a:r>
            <a:r>
              <a:rPr lang="he-IL" sz="2800" dirty="0" err="1" smtClean="0"/>
              <a:t>המ"ו</a:t>
            </a:r>
            <a:r>
              <a:rPr lang="he-IL" sz="2800" dirty="0" smtClean="0"/>
              <a:t>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4" y="1378543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1225" y="1272747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7" y="1403128"/>
            <a:ext cx="299237" cy="29420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2" y="1394417"/>
            <a:ext cx="3412312" cy="417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73" y="1288622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" y="1419083"/>
            <a:ext cx="414908" cy="29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575" y="2407837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המטריצה המייצגת של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70" y="2528629"/>
            <a:ext cx="286664" cy="281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5725" y="2407837"/>
            <a:ext cx="3007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בסיסים אלו היא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0" y="2528629"/>
            <a:ext cx="2403958" cy="465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9250" y="1258183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511757"/>
            <a:ext cx="238887" cy="286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0483" y="3638781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4446187"/>
            <a:ext cx="1493672" cy="30678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77" y="4360769"/>
            <a:ext cx="3276524" cy="4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0" y="1562984"/>
            <a:ext cx="3228746" cy="4501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45584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90" y="2284284"/>
            <a:ext cx="2333549" cy="4174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72575" y="3365461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למשל: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35" y="1562984"/>
            <a:ext cx="4405581" cy="10033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01" y="3430182"/>
            <a:ext cx="2828925" cy="3822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16" y="3584676"/>
            <a:ext cx="372161" cy="2338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30" y="2949740"/>
            <a:ext cx="2064486" cy="150373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6" y="4462227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1" y="5118690"/>
            <a:ext cx="6656149" cy="150373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64" y="5368892"/>
            <a:ext cx="1481100" cy="100332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78" y="5663099"/>
            <a:ext cx="1521333" cy="41490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25" y="5727221"/>
            <a:ext cx="490347" cy="286664"/>
          </a:xfrm>
          <a:prstGeom prst="rect">
            <a:avLst/>
          </a:prstGeom>
        </p:spPr>
      </p:pic>
      <p:cxnSp>
        <p:nvCxnSpPr>
          <p:cNvPr id="28" name="מחבר חץ ישר 27"/>
          <p:cNvCxnSpPr/>
          <p:nvPr/>
        </p:nvCxnSpPr>
        <p:spPr>
          <a:xfrm>
            <a:off x="9963150" y="5118690"/>
            <a:ext cx="200025" cy="54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84183" y="4540875"/>
            <a:ext cx="18789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מיוחד!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055" y="4734205"/>
            <a:ext cx="31051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518904" y="369487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83" y="475192"/>
            <a:ext cx="1818056" cy="3218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5192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8" y="447531"/>
            <a:ext cx="2527173" cy="349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91232" y="1238167"/>
            <a:ext cx="7404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0" y="1343963"/>
            <a:ext cx="2114779" cy="4174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22992" y="2143423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זוהי </a:t>
            </a:r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" y="3286090"/>
            <a:ext cx="556229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4163572"/>
            <a:ext cx="3020035" cy="362103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2666643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2194479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4580995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5148072"/>
            <a:ext cx="1737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 במטריצות + הוצאת </a:t>
            </a:r>
            <a:r>
              <a:rPr lang="he-IL" dirty="0" err="1" smtClean="0"/>
              <a:t>סקלאר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5879549" y="542507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6124859" y="4679867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10144" y="2143423"/>
            <a:ext cx="2096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20" y="4146868"/>
            <a:ext cx="3183484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0" y="2228260"/>
            <a:ext cx="3128162" cy="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85" y="447531"/>
            <a:ext cx="2534717" cy="3092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17154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זוהי </a:t>
            </a:r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" y="2353400"/>
            <a:ext cx="6472580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3230883"/>
            <a:ext cx="5157445" cy="417424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1733955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126179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3648307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4215384"/>
            <a:ext cx="1737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תכונות</a:t>
            </a:r>
            <a:r>
              <a:rPr lang="en-US" dirty="0" smtClean="0"/>
              <a:t> trace 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79892" y="4492383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225202" y="3747179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20300" y="1210735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70" y="3214180"/>
            <a:ext cx="3072842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" y="393466"/>
            <a:ext cx="3374593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3" y="1314526"/>
            <a:ext cx="3817163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68522" y="369487"/>
            <a:ext cx="2054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יהא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10" y="483993"/>
            <a:ext cx="299237" cy="2942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5731" y="1286173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ראינו כי כל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91450" y="369487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5" y="481275"/>
            <a:ext cx="238887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68960" y="369487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מימד</a:t>
            </a:r>
            <a:r>
              <a:rPr lang="he-IL" sz="2800" dirty="0" smtClean="0"/>
              <a:t>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2" y="475283"/>
            <a:ext cx="3012491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20" y="569718"/>
            <a:ext cx="319354" cy="188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915898" y="391655"/>
            <a:ext cx="80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526" y="391655"/>
            <a:ext cx="1271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1" y="483993"/>
            <a:ext cx="299237" cy="29420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1395649"/>
            <a:ext cx="1038530" cy="3042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74833" y="1286173"/>
            <a:ext cx="657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ניתן להצגה יחידה כצירוף לינארי של איברי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5" y="1415766"/>
            <a:ext cx="301752" cy="28415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22458" y="1286173"/>
            <a:ext cx="11714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כלומר: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20925"/>
            <a:ext cx="7445731" cy="37970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88" y="3589958"/>
            <a:ext cx="2305888" cy="34952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985731" y="3503113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3237611"/>
            <a:ext cx="2348636" cy="175267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57476" y="3503113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ונגדיר</a:t>
            </a:r>
            <a:endParaRPr lang="he-IL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957476" y="4303508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15" y="4409304"/>
            <a:ext cx="2318461" cy="41742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409950" y="5516587"/>
            <a:ext cx="269381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עובדה: זוהי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6879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391775" y="369487"/>
            <a:ext cx="1330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60" y="483993"/>
            <a:ext cx="1782849" cy="4149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91775" y="1286173"/>
            <a:ext cx="1330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 כל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724775" y="369487"/>
            <a:ext cx="772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75" y="481275"/>
            <a:ext cx="289179" cy="28666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64" y="475283"/>
            <a:ext cx="2512085" cy="45011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262865" y="391655"/>
            <a:ext cx="80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ויהא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" y="391655"/>
            <a:ext cx="26390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הבסיס הסטנדרטי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99" y="1395649"/>
            <a:ext cx="3862426" cy="3822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67159" y="1343124"/>
            <a:ext cx="452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ניתן להצגה יחידה </a:t>
            </a:r>
            <a:r>
              <a:rPr lang="he-IL" sz="2800" dirty="0" err="1" smtClean="0"/>
              <a:t>כצי"ל</a:t>
            </a:r>
            <a:r>
              <a:rPr lang="he-IL" sz="2800" dirty="0" smtClean="0"/>
              <a:t> באיברי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81" y="1415766"/>
            <a:ext cx="301752" cy="28415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26" y="2320924"/>
            <a:ext cx="4103827" cy="38222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88" y="3589958"/>
            <a:ext cx="2305888" cy="34952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985731" y="3503113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237612"/>
            <a:ext cx="2074545" cy="15037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89848" y="3503113"/>
            <a:ext cx="9044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4" y="4216321"/>
            <a:ext cx="7070492" cy="15037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4508" y="1286173"/>
            <a:ext cx="626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23875" y="3503113"/>
            <a:ext cx="1631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מוגדרת: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8302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ההגדרה: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362950" y="369487"/>
            <a:ext cx="9783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525575"/>
            <a:ext cx="867537" cy="3671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86425" y="369487"/>
            <a:ext cx="1914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שני מ"ו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487765"/>
            <a:ext cx="238887" cy="2866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05175" y="369487"/>
            <a:ext cx="1914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ויהיו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558926"/>
            <a:ext cx="329413" cy="2464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225677"/>
            <a:ext cx="339471" cy="2464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4054476"/>
            <a:ext cx="384734" cy="24894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43" y="3126196"/>
            <a:ext cx="45263" cy="379705"/>
          </a:xfrm>
          <a:prstGeom prst="rect">
            <a:avLst/>
          </a:prstGeom>
        </p:spPr>
      </p:pic>
      <p:sp>
        <p:nvSpPr>
          <p:cNvPr id="14" name="סוגר מסולסל שמאלי 13"/>
          <p:cNvSpPr/>
          <p:nvPr/>
        </p:nvSpPr>
        <p:spPr>
          <a:xfrm>
            <a:off x="1933575" y="1428750"/>
            <a:ext cx="323850" cy="3190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276224" y="2210498"/>
            <a:ext cx="1274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2" y="3075398"/>
            <a:ext cx="299237" cy="29420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5" y="1558927"/>
            <a:ext cx="427483" cy="24643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4" y="2225678"/>
            <a:ext cx="437540" cy="24643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5" y="4054476"/>
            <a:ext cx="482803" cy="24894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07" y="3126196"/>
            <a:ext cx="45263" cy="379705"/>
          </a:xfrm>
          <a:prstGeom prst="rect">
            <a:avLst/>
          </a:prstGeom>
        </p:spPr>
      </p:pic>
      <p:sp>
        <p:nvSpPr>
          <p:cNvPr id="46" name="סוגר מסולסל שמאלי 45"/>
          <p:cNvSpPr/>
          <p:nvPr/>
        </p:nvSpPr>
        <p:spPr>
          <a:xfrm rot="10800000">
            <a:off x="9017465" y="1428750"/>
            <a:ext cx="323850" cy="3190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/>
          <p:cNvSpPr txBox="1"/>
          <p:nvPr/>
        </p:nvSpPr>
        <p:spPr>
          <a:xfrm>
            <a:off x="10123509" y="1871838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626" y="3075399"/>
            <a:ext cx="414908" cy="29169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62950" y="5131987"/>
            <a:ext cx="3359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</a:t>
            </a:r>
            <a:r>
              <a:rPr lang="he-IL" sz="2800" u="sng" dirty="0" smtClean="0"/>
              <a:t>קיימת</a:t>
            </a:r>
            <a:r>
              <a:rPr lang="he-IL" sz="2800" dirty="0" smtClean="0"/>
              <a:t> </a:t>
            </a:r>
            <a:r>
              <a:rPr lang="he-IL" sz="2800" dirty="0" err="1" smtClean="0"/>
              <a:t>ה"ל</a:t>
            </a:r>
            <a:r>
              <a:rPr lang="he-IL" sz="2800" dirty="0" smtClean="0"/>
              <a:t> </a:t>
            </a:r>
            <a:r>
              <a:rPr lang="he-IL" sz="2800" u="sng" dirty="0" smtClean="0"/>
              <a:t>יחידה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47" y="5270796"/>
            <a:ext cx="2067001" cy="29672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62250" y="5131987"/>
            <a:ext cx="3359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המקיימת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45" y="5184885"/>
            <a:ext cx="1918640" cy="41742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38275" y="5131987"/>
            <a:ext cx="8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02" y="5273311"/>
            <a:ext cx="113157" cy="27912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412285" y="6027337"/>
            <a:ext cx="7247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ניתן להגדיר אותה ע"י קביעה כי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3574035" y="1524422"/>
            <a:ext cx="4257675" cy="393699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קבוצה 66"/>
          <p:cNvGrpSpPr/>
          <p:nvPr/>
        </p:nvGrpSpPr>
        <p:grpSpPr>
          <a:xfrm>
            <a:off x="3574035" y="2170973"/>
            <a:ext cx="4257675" cy="393699"/>
            <a:chOff x="3581400" y="1520826"/>
            <a:chExt cx="4257675" cy="393699"/>
          </a:xfrm>
        </p:grpSpPr>
        <p:cxnSp>
          <p:nvCxnSpPr>
            <p:cNvPr id="68" name="מחבר ישר 67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מחבר חץ ישר 68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קבוצה 69"/>
          <p:cNvGrpSpPr/>
          <p:nvPr/>
        </p:nvGrpSpPr>
        <p:grpSpPr>
          <a:xfrm>
            <a:off x="3574035" y="4022487"/>
            <a:ext cx="4257675" cy="393699"/>
            <a:chOff x="3581400" y="1520826"/>
            <a:chExt cx="4257675" cy="393699"/>
          </a:xfrm>
        </p:grpSpPr>
        <p:cxnSp>
          <p:nvCxnSpPr>
            <p:cNvPr id="71" name="מחבר ישר 70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חץ ישר 71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תמונה 7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34" y="6149386"/>
            <a:ext cx="1383030" cy="27912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484048" y="6027337"/>
            <a:ext cx="8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6168661"/>
            <a:ext cx="113157" cy="279120"/>
          </a:xfrm>
          <a:prstGeom prst="rect">
            <a:avLst/>
          </a:prstGeom>
        </p:spPr>
      </p:pic>
      <p:sp>
        <p:nvSpPr>
          <p:cNvPr id="76" name="מלבן 75"/>
          <p:cNvSpPr/>
          <p:nvPr/>
        </p:nvSpPr>
        <p:spPr>
          <a:xfrm>
            <a:off x="4284148" y="5891302"/>
            <a:ext cx="1837717" cy="7031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8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2282522"/>
            <a:ext cx="140818" cy="2791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3558873"/>
            <a:ext cx="211226" cy="18859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4778073"/>
            <a:ext cx="377190" cy="35204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1920625"/>
            <a:ext cx="975667" cy="10033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34472" y="243063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9" y="1237580"/>
            <a:ext cx="445083" cy="3470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61665" y="1038680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את העתקה מפורשות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1491423" y="2235387"/>
            <a:ext cx="659211" cy="463311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שנקבע: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5" y="3137868"/>
            <a:ext cx="975667" cy="100332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4360488"/>
            <a:ext cx="651283" cy="1003326"/>
          </a:xfrm>
          <a:prstGeom prst="rect">
            <a:avLst/>
          </a:prstGeom>
        </p:spPr>
      </p:pic>
      <p:grpSp>
        <p:nvGrpSpPr>
          <p:cNvPr id="59" name="קבוצה 58"/>
          <p:cNvGrpSpPr/>
          <p:nvPr/>
        </p:nvGrpSpPr>
        <p:grpSpPr>
          <a:xfrm>
            <a:off x="1491423" y="3421514"/>
            <a:ext cx="659211" cy="463311"/>
            <a:chOff x="3581400" y="1520826"/>
            <a:chExt cx="4257675" cy="393699"/>
          </a:xfrm>
        </p:grpSpPr>
        <p:cxnSp>
          <p:nvCxnSpPr>
            <p:cNvPr id="60" name="מחבר ישר 59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קבוצה 62"/>
          <p:cNvGrpSpPr/>
          <p:nvPr/>
        </p:nvGrpSpPr>
        <p:grpSpPr>
          <a:xfrm>
            <a:off x="1491423" y="4778073"/>
            <a:ext cx="659211" cy="463311"/>
            <a:chOff x="3581400" y="1520826"/>
            <a:chExt cx="4257675" cy="393699"/>
          </a:xfrm>
        </p:grpSpPr>
        <p:cxnSp>
          <p:nvCxnSpPr>
            <p:cNvPr id="65" name="מחבר ישר 64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2" y="2393673"/>
            <a:ext cx="3301670" cy="450113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0701" y="243063"/>
            <a:ext cx="1599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ל: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" y="1221604"/>
            <a:ext cx="907768" cy="4149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3" y="3434712"/>
            <a:ext cx="4757623" cy="450113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7429500" y="1904800"/>
            <a:ext cx="495300" cy="37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17052" y="1429058"/>
            <a:ext cx="15907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תכונה של </a:t>
            </a:r>
            <a:r>
              <a:rPr lang="he-IL" dirty="0" err="1" smtClean="0"/>
              <a:t>ה"ל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 flipH="1">
            <a:off x="9906000" y="3257550"/>
            <a:ext cx="723900" cy="30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67925" y="2618729"/>
            <a:ext cx="1123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נתון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15" y="4360326"/>
            <a:ext cx="5330951" cy="100332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70" y="4340811"/>
            <a:ext cx="1677238" cy="1003324"/>
          </a:xfrm>
          <a:prstGeom prst="rect">
            <a:avLst/>
          </a:prstGeom>
        </p:spPr>
      </p:pic>
      <p:cxnSp>
        <p:nvCxnSpPr>
          <p:cNvPr id="41" name="מחבר חץ ישר 40"/>
          <p:cNvCxnSpPr/>
          <p:nvPr/>
        </p:nvCxnSpPr>
        <p:spPr>
          <a:xfrm flipV="1">
            <a:off x="9906000" y="5241384"/>
            <a:ext cx="161925" cy="66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943975" y="6051428"/>
            <a:ext cx="1123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חישוב</a:t>
            </a:r>
            <a:endParaRPr lang="he-IL" dirty="0"/>
          </a:p>
        </p:txBody>
      </p:sp>
      <p:sp>
        <p:nvSpPr>
          <p:cNvPr id="84" name="TextBox 83"/>
          <p:cNvSpPr txBox="1"/>
          <p:nvPr/>
        </p:nvSpPr>
        <p:spPr>
          <a:xfrm>
            <a:off x="7761665" y="1870453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2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5.25"/>
  <p:tag name="OUTPUTDPI" val="1200"/>
  <p:tag name="LATEXADDIN" val="\documentclass{article}&#10;\usepackage{amsmath}&#10;\usepackage{amssymb}&#10;\usepackage{amsthm}&#10;\usepackage{xcolor}&#10;\pagestyle{empty}&#10;\begin{document}&#10;&#10;&#10;$T(\alpha v)=\alpha T(v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094.5"/>
  <p:tag name="OUTPUTDPI" val="1200"/>
  <p:tag name="LATEXADDIN" val="\documentclass{article}&#10;\usepackage{amsmath}&#10;\usepackage{amssymb}&#10;\usepackage{amsthm}&#10;\usepackage{xcolor}&#10;\pagestyle{empty}&#10;\begin{document}&#10;&#10;&#10;$\ker T =\{(a+bx+cx^2)\in \mathbb{R}_2[x]: T(a+bx+cx^2)=0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53.75"/>
  <p:tag name="OUTPUTDPI" val="1200"/>
  <p:tag name="LATEXADDIN" val="\documentclass{article}&#10;\usepackage{amsmath}&#10;\usepackage{amssymb}&#10;\usepackage{amsthm}&#10;\usepackage{xcolor}&#10;\pagestyle{empty}&#10;\begin{document}&#10;&#10;&#10;$\{a+bx+cx^2\in \mathbb{R}_2[x]:&#10;\begin{pmatrix}&#10;2&amp;1&amp;0\\&#10;-1&amp;-1&amp;0&#10;\end{pmatrix}&#10;\begin{pmatrix}&#10;a\\&#10;b\\&#10;c&#10;\end{pmatrix}&#10;=&#10;\begin{pmatrix}&#10;0\\&#10;0&#10;\end{pmatrix}&#10;\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N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96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&amp;1&amp;0\\&#10;-1&amp;-1&amp;0&#10;\end{pmatrix}&#10;\to&#10;\begin{pmatrix}&#10;1&amp;1&amp;0\\&#10;2&amp;1&amp;0\\&#10;\end{pmatrix}&#10;\to&#10;\begin{pmatrix}&#10;1&amp;1&amp;0\\&#10;0&amp;-1&amp;0\\&#10;\end{pmatrix}&#10;\to&#10;\begin{pmatrix}&#10;1&amp;0&amp;0\\&#10;0&amp;1&amp;0\\&#10;\end{pmatrix}&#10;$&#10;\end{document}"/>
  <p:tag name="IGUANATEXSIZE" val="33"/>
  <p:tag name="IGUANATEXCURSOR" val="32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9.7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a\\&#10;b\\&#10;c&#10;\end{pmatrix}:&#10;a=0,b=0\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.75"/>
  <p:tag name="OUTPUTDPI" val="1200"/>
  <p:tag name="LATEXADDIN" val="\documentclass{article}&#10;\usepackage{amsmath}&#10;\usepackage{amssymb}&#10;\usepackage{amsthm}&#10;\usepackage{xcolor}&#10;\pagestyle{empty}&#10;\begin{document}&#10;&#10;&#10;$&#10;T(\alpha v_1+v_2)=\alpha T(v_1)+T(v_2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094.5"/>
  <p:tag name="OUTPUTDPI" val="1200"/>
  <p:tag name="LATEXADDIN" val="\documentclass{article}&#10;\usepackage{amsmath}&#10;\usepackage{amssymb}&#10;\usepackage{amsthm}&#10;\usepackage{xcolor}&#10;\pagestyle{empty}&#10;\begin{document}&#10;&#10;&#10;$\ker T =\{(a+bx+cx^2)\in \mathbb{R}_2[x]: T(a+bx+cx^2)=0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53.75"/>
  <p:tag name="OUTPUTDPI" val="1200"/>
  <p:tag name="LATEXADDIN" val="\documentclass{article}&#10;\usepackage{amsmath}&#10;\usepackage{amssymb}&#10;\usepackage{amsthm}&#10;\usepackage{xcolor}&#10;\pagestyle{empty}&#10;\begin{document}&#10;&#10;&#10;$\{a+bx+cx^2\in \mathbb{R}_2[x]:&#10;\begin{pmatrix}&#10;2&amp;1&amp;0\\&#10;-1&amp;-1&amp;0&#10;\end{pmatrix}&#10;\begin{pmatrix}&#10;a\\&#10;b\\&#10;c&#10;\end{pmatrix}&#10;=&#10;\begin{pmatrix}&#10;0\\&#10;0&#10;\end{pmatrix}&#10;\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21.25"/>
  <p:tag name="OUTPUTDPI" val="1200"/>
  <p:tag name="LATEXADDIN" val="\documentclass{article}&#10;\usepackage{amsmath}&#10;\usepackage{amssymb}&#10;\usepackage{amsthm}&#10;\usepackage{xcolor}&#10;\pagestyle{empty}&#10;\begin{document}&#10;&#10;&#10;$=\{cx^2: c\in \mathbb{R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60"/>
  <p:tag name="OUTPUTDPI" val="1200"/>
  <p:tag name="LATEXADDIN" val="\documentclass{article}&#10;\usepackage{amsmath}&#10;\usepackage{amssymb}&#10;\usepackage{amsthm}&#10;\usepackage{xcolor}&#10;\pagestyle{empty}&#10;\begin{document}&#10;&#10;&#10;$&#10;T(\alpha_{1}v_{1}+\alpha_{2}v_{2}+\cdots+\alpha_{n}v_{n})=\alpha_{1}T(v_{1})+\alpha_{2}T(v_{2})+\cdots+\alpha_{n}T(v_{n})&#10;$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949"/>
  <p:tag name="OUTPUTDPI" val="1200"/>
  <p:tag name="LATEXADDIN" val="\documentclass{article}&#10;\usepackage{amsmath}&#10;\usepackage{amssymb}&#10;\usepackage{amsthm}&#10;\usepackage{xcolor}&#10;\pagestyle{empty}&#10;\begin{document}&#10;&#10;&#10;$Im( T) =\{T(a+bx+cx^2): (a+bx+cx^2)\in \mathbb{R}_2[x]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54"/>
  <p:tag name="OUTPUTDPI" val="1200"/>
  <p:tag name="LATEXADDIN" val="\documentclass{article}&#10;\usepackage{amsmath}&#10;\usepackage{amssymb}&#10;\usepackage{amsthm}&#10;\usepackage{xcolor}&#10;\pagestyle{empty}&#10;\begin{document}&#10;&#10;&#10;$\{&#10;\begin{pmatrix}&#10;2&amp;1&amp;0\\&#10;-1&amp;-1&amp;0&#10;\end{pmatrix}&#10;\begin{pmatrix}&#10;a\\&#10;b\\&#10;c&#10;\end{pmatrix}&#10;: a,b,c\in \mathbb{R}&#10;\}&#10;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=\mathbb{R}^2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=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1"/>
  <p:tag name="OUTPUTDPI" val="1200"/>
  <p:tag name="LATEXADDIN" val="\documentclass{article}&#10;\usepackage{amsmath}&#10;\usepackage{amssymb}&#10;\usepackage{amsthm}&#10;\usepackage{xcolor}&#10;\pagestyle{empty}&#10;\begin{document}&#10;&#10;&#10;$T(0)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01.25"/>
  <p:tag name="OUTPUTDPI" val="1200"/>
  <p:tag name="LATEXADDIN" val="\documentclass{article}&#10;\usepackage{amsmath}&#10;\usepackage{amssymb}&#10;\usepackage{amsthm}&#10;\usepackage{xcolor}&#10;\pagestyle{empty}&#10;\begin{document}&#10;&#10;&#10;$Im( T) =span\{Tv_1,\dots, Tv_n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965.75"/>
  <p:tag name="OUTPUTDPI" val="1200"/>
  <p:tag name="LATEXADDIN" val="\documentclass{article}&#10;\usepackage{amsmath}&#10;\usepackage{amssymb}&#10;\usepackage{amsthm}&#10;\usepackage{xcolor}&#10;\pagestyle{empty}&#10;\begin{document}&#10;&#10;&#10;$Im( T) =span\{T(1),T(x),T(x^2)&#10;\}=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=\mathbb{R}^2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0_V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478.5"/>
  <p:tag name="OUTPUTDPI" val="1200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53.5"/>
  <p:tag name="OUTPUTDPI" val="1200"/>
  <p:tag name="LATEXADDIN" val="\documentclass{article}&#10;\usepackage{amsmath}&#10;\usepackage{amssymb}&#10;\usepackage{amsthm}&#10;\usepackage{xcolor}&#10;\pagestyle{empty}&#10;\begin{document}&#10;&#10;&#10;$span\{&#10;\begin{pmatrix}&#10;2\\&#10;-1&#10;\end{pmatrix},&#10;\begin{pmatrix}&#10;1\\&#10;-1&#10;\end{pmatrix},&#10;\begin{pmatrix}&#10;0\\&#10;0&#10;\end{pmatrix}&#10;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\dim C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6"/>
  <p:tag name="OUTPUTDPI" val="1200"/>
  <p:tag name="LATEXADDIN" val="\documentclass{article}&#10;\usepackage{amsmath}&#10;\usepackage{amssymb}&#10;\usepackage{amsthm}&#10;\usepackage{xcolor}&#10;\pagestyle{empty}&#10;\begin{document}&#10;&#10;&#10;$\dim N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9.75"/>
  <p:tag name="OUTPUTDPI" val="1200"/>
  <p:tag name="LATEXADDIN" val="\documentclass{article}&#10;\usepackage{amsmath}&#10;\usepackage{amssymb}&#10;\usepackage{amsthm}&#10;\usepackage{xcolor}&#10;\pagestyle{empty}&#10;\begin{document}&#10;&#10;&#10;$0_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 = n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57"/>
  <p:tag name="OUTPUTDPI" val="1200"/>
  <p:tag name="LATEXADDIN" val="\documentclass{article}&#10;\usepackage{amsmath}&#10;\usepackage{amssymb}&#10;\usepackage{amsthm}&#10;\usepackage{xcolor}&#10;\pagestyle{empty}&#10;\begin{document}&#10;&#10;&#10;$Im(T)=\mathbb{R}^2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1.5"/>
  <p:tag name="OUTPUTDPI" val="1200"/>
  <p:tag name="LATEXADDIN" val="\documentclass{article}&#10;\usepackage{amsmath}&#10;\usepackage{amssymb}&#10;\usepackage{amsthm}&#10;\usepackage{xcolor}&#10;\pagestyle{empty}&#10;\begin{document}&#10;&#10;&#10;$\ker(T)=\{cx^2: c\in \mathbb{R}\}=span\{x^2\}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52"/>
  <p:tag name="OUTPUTDPI" val="1200"/>
  <p:tag name="LATEXADDIN" val="\documentclass{article}&#10;\usepackage{amsmath}&#10;\usepackage{amssymb}&#10;\usepackage{amsthm}&#10;\usepackage{xcolor}&#10;\pagestyle{empty}&#10;\begin{document}&#10;&#10;&#10;$\dim Im(T)+\dim \ker (T)=2+1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2.75"/>
  <p:tag name="OUTPUTDPI" val="1200"/>
  <p:tag name="LATEXADDIN" val="\documentclass{article}&#10;\usepackage{amsmath}&#10;\usepackage{amssymb}&#10;\usepackage{amsthm}&#10;\usepackage{xcolor}&#10;\pagestyle{empty}&#10;\begin{document}&#10;&#10;&#10;$=3=\dim \mathbb{R}_2[x]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T:V\to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\ker (T)=\{0\}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T:V\to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 = n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53.75"/>
  <p:tag name="OUTPUTDPI" val="1200"/>
  <p:tag name="LATEXADDIN" val="\documentclass{article}&#10;\usepackage{amsmath}&#10;\usepackage{amssymb}&#10;\usepackage{amsthm}&#10;\usepackage{xcolor}&#10;\pagestyle{empty}&#10;\begin{document}&#10;&#10;&#10;$T_A:\mathbb{F}^n\to \mathbb{F}^m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.75"/>
  <p:tag name="OUTPUTDPI" val="1200"/>
  <p:tag name="LATEXADDIN" val="\documentclass{article}&#10;\usepackage{amsmath}&#10;\usepackage{amssymb}&#10;\usepackage{amsthm}&#10;\usepackage{xcolor}&#10;\pagestyle{empty}&#10;\begin{document}&#10;&#10;&#10;$Im(T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7"/>
  <p:tag name="OUTPUTDPI" val="1200"/>
  <p:tag name="LATEXADDIN" val="\documentclass{article}&#10;\usepackage{amsmath}&#10;\usepackage{amssymb}&#10;\usepackage{amsthm}&#10;\usepackage{xcolor}&#10;\pagestyle{empty}&#10;\begin{document}&#10;&#10;&#10;$\dim Im(T)=\dim V = 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.75"/>
  <p:tag name="OUTPUTDPI" val="1200"/>
  <p:tag name="LATEXADDIN" val="\documentclass{article}&#10;\usepackage{amsmath}&#10;\usepackage{amssymb}&#10;\usepackage{amsthm}&#10;\usepackage{xcolor}&#10;\pagestyle{empty}&#10;\begin{document}&#10;&#10;&#10;$Im(T)\leq V$&#10;\end{document}"/>
  <p:tag name="IGUANATEXSIZE" val="25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25.25"/>
  <p:tag name="OUTPUTDPI" val="1200"/>
  <p:tag name="LATEXADDIN" val="\documentclass{article}&#10;\usepackage{amsmath}&#10;\usepackage{amssymb}&#10;\usepackage{amsthm}&#10;\usepackage{xcolor}&#10;\pagestyle{empty}&#10;\begin{document}&#10;&#10;&#10;$\dim \ker T 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"/>
  <p:tag name="OUTPUTDPI" val="1200"/>
  <p:tag name="LATEXADDIN" val="\documentclass{article}&#10;\usepackage{amsmath}&#10;\usepackage{amssymb}&#10;\usepackage{amsthm}&#10;\usepackage{xcolor}&#10;\pagestyle{empty}&#10;\begin{document}&#10;&#10;&#10;$ \ker T =\{0\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30.75"/>
  <p:tag name="OUTPUTDPI" val="1200"/>
  <p:tag name="LATEXADDIN" val="\documentclass{article}&#10;\usepackage{amsmath}&#10;\usepackage{amssymb}&#10;\usepackage{amsthm}&#10;\usepackage{xcolor}&#10;\pagestyle{empty}&#10;\begin{document}&#10;&#10;&#10;$T_A(v)=A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tr:\mathbb{C}^{3\times 3}\to \mathbb{C}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tr:\mathbb{F}^{n\times n}\to \mathbb{F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1.5"/>
  <p:tag name="OUTPUTDPI" val="1200"/>
  <p:tag name="LATEXADDIN" val="\documentclass{article}&#10;\usepackage{amsmath}&#10;\usepackage{amssymb}&#10;\usepackage{amsthm}&#10;\usepackage{xcolor}&#10;\pagestyle{empty}&#10;\begin{document}&#10;&#10;&#10;$a\in \mathbb{R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5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a  &amp; &amp; &amp; \\&#10;  &amp;0 &amp; &amp;\\&#10;  &amp; &amp; \ddots&amp; \\&#10;  &amp; &amp; &amp; 0\\&#10;\end{pmatrix}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93.5"/>
  <p:tag name="OUTPUTDPI" val="1200"/>
  <p:tag name="LATEXADDIN" val="\documentclass{article}&#10;\usepackage{amsmath}&#10;\usepackage{amssymb}&#10;\usepackage{amsthm}&#10;\usepackage{xcolor}&#10;\pagestyle{empty}&#10;\begin{document}&#10;&#10;&#10;$\dim \ker (tr) = n^2 - 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25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98"/>
  <p:tag name="OUTPUTDPI" val="1200"/>
  <p:tag name="LATEXADDIN" val="\documentclass{article}&#10;\usepackage{amsmath}&#10;\usepackage{amssymb}&#10;\usepackage{amsthm}&#10;\usepackage{xcolor}&#10;\pagestyle{empty}&#10;\begin{document}&#10;&#10;&#10;$\dim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\dim Im(tr) = \dim \mathbb{F} =1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V,W$&#10;\end{document}"/>
  <p:tag name="IGUANATEXSIZE" val="40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59"/>
  <p:tag name="OUTPUTDPI" val="1200"/>
  <p:tag name="LATEXADDIN" val="\documentclass{article}&#10;\usepackage{amsmath}&#10;\usepackage{amssymb}&#10;\usepackage{amsthm}&#10;\usepackage{xcolor}&#10;\pagestyle{empty}&#10;\begin{document}&#10;&#10;&#10;$&#10;T_A(\alpha v_1+v_2)=A(\alpha v_1+v_2)=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\dim\ker (tr) = 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51.25"/>
  <p:tag name="OUTPUTDPI" val="1200"/>
  <p:tag name="LATEXADDIN" val="\documentclass{article}&#10;\usepackage{amsmath}&#10;\usepackage{amssymb}&#10;\usepackage{amsthm}&#10;\usepackage{xcolor}&#10;\pagestyle{empty}&#10;\begin{document}&#10;&#10;&#10;$3^2-1=8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84"/>
  <p:tag name="OUTPUTDPI" val="1200"/>
  <p:tag name="LATEXADDIN" val="\documentclass{article}&#10;\usepackage{amsmath}&#10;\usepackage{amssymb}&#10;\usepackage{amsthm}&#10;\usepackage{xcolor}&#10;\pagestyle{empty}&#10;\begin{document}&#10;&#10;&#10;$B=\{&#10;\begin{pmatrix}&#10; \phantom{1} &amp; 1 &amp;\phantom{1} \\&#10;  &amp; &amp; \\&#10;  &amp; &amp; \\&#10;\end{pmatrix},&#10;\begin{pmatrix}&#10; \phantom{1} &amp; \phantom{1} &amp; 1\\&#10;  &amp; &amp; \\&#10;  &amp; &amp; \\&#10;\end{pmatrix},&#10;\begin{pmatrix}&#10; \phantom{1} &amp; \phantom{1} &amp; \\&#10;  &amp; &amp; 1\\&#10;  &amp; &amp; \\&#10;\end{pmatrix},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23.25"/>
  <p:tag name="OUTPUTDPI" val="1200"/>
  <p:tag name="LATEXADDIN" val="\documentclass{article}&#10;\usepackage{amsmath}&#10;\usepackage{amssymb}&#10;\usepackage{amsthm}&#10;\usepackage{xcolor}&#10;\pagestyle{empty}&#10;\begin{document}&#10;&#10;&#10;$\phantom{\{}&#10;\begin{pmatrix}&#10;  &amp; &amp; \\&#10;  1&amp; &amp; \\&#10; &amp;\phantom{1}  &amp;\phantom{1} \\&#10;\end{pmatrix},&#10;\begin{pmatrix}&#10; &amp; \phantom{1} &amp; \phantom{1}  \\&#10;  &amp; &amp; \\&#10;  1&amp; &amp; \\&#10;\end{pmatrix}&#10;,&#10;\begin{pmatrix}&#10;  &amp; &amp; \\&#10;  &amp; &amp; \\&#10; \phantom{1} &amp; 1&amp; \phantom{1} \\&#10;\end{pmatrix},&#10;$&#10;\end{document}"/>
  <p:tag name="IGUANATEXSIZE" val="33"/>
  <p:tag name="IGUANATEXCURSOR" val="321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3.75"/>
  <p:tag name="OUTPUTDPI" val="1200"/>
  <p:tag name="LATEXADDIN" val="\documentclass{article}&#10;\usepackage{amsmath}&#10;\usepackage{amssymb}&#10;\usepackage{amsthm}&#10;\usepackage{xcolor}&#10;\pagestyle{empty}&#10;\begin{document}&#10;&#10;&#10;$\phantom{\{}&#10;\begin{pmatrix}&#10; 1 &amp; &amp; \\&#10;  &amp; -1&amp; \\&#10; &amp;\phantom{1}  &amp;\phantom{1} \\&#10;\end{pmatrix},&#10;\begin{pmatrix}&#10; 1&amp; \phantom{1} &amp; \phantom{1}  \\&#10;  &amp; &amp; \\&#10;  &amp; &amp; -1\\&#10;\end{pmatrix}&#10;\}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\subseteq \ker(tr)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span(B)\leq \ker(tr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900.75"/>
  <p:tag name="OUTPUTDPI" val="1200"/>
  <p:tag name="LATEXADDIN" val="\documentclass{article}&#10;\usepackage{amsmath}&#10;\usepackage{amssymb}&#10;\usepackage{amsthm}&#10;\usepackage{xcolor}&#10;\pagestyle{empty}&#10;\begin{document}&#10;&#10;&#10;$=\alpha Av_1+Av_2=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span(B)= \ker(tr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v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5.25"/>
  <p:tag name="OUTPUTDPI" val="1200"/>
  <p:tag name="LATEXADDIN" val="\documentclass{article}&#10;\usepackage{amsmath}&#10;\usepackage{amssymb}&#10;\usepackage{amsthm}&#10;\usepackage{xcolor}&#10;\pagestyle{empty}&#10;\begin{document}&#10;&#10;&#10;$.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194.75"/>
  <p:tag name="OUTPUTDPI" val="1200"/>
  <p:tag name="LATEXADDIN" val="\documentclass{article}&#10;\usepackage{amsmath}&#10;\usepackage{amssymb}&#10;\usepackage{amsthm}&#10;\usepackage{xcolor}&#10;\pagestyle{empty}&#10;\begin{document}&#10;&#10;&#10;$ v=\alpha_1v_1+\cdots +\alpha_nv_n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22.25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\alpha_1\\&#10;\vdots \\&#10;\alpha_n &#10;\end{pmatrix}&#10;\in&#10;\mathbb{F}^n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49.5"/>
  <p:tag name="OUTPUTDPI" val="1200"/>
  <p:tag name="LATEXADDIN" val="\documentclass{article}&#10;\usepackage{amsmath}&#10;\usepackage{amssymb}&#10;\usepackage{amsthm}&#10;\usepackage{xcolor}&#10;\pagestyle{empty}&#10;\begin{document}&#10;&#10;&#10;$\alpha T_A(v_1)+T_A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478.5"/>
  <p:tag name="OUTPUTDPI" val="1200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-2+6x^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5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\\&#10;0\\&#10;6&#10;\end{pmatrix}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\mathbb{C}^3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57.25"/>
  <p:tag name="OUTPUTDPI" val="1200"/>
  <p:tag name="LATEXADDIN" val="\documentclass{article}&#10;\usepackage{amsmath}&#10;\usepackage{amssymb}&#10;\usepackage{amsthm}&#10;\usepackage{xcolor}&#10;\pagestyle{empty}&#10;\begin{document}&#10;&#10;&#10;$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07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2\\&#10;3\\&#10;4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\pi\\&#10;e\\&#10;6&#10;\end{pmatrix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[v]_S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33"/>
  <p:tag name="OUTPUTDPI" val="1200"/>
  <p:tag name="LATEXADDIN" val="\documentclass{article}&#10;\usepackage{amsmath}&#10;\usepackage{amssymb}&#10;\usepackage{amsthm}&#10;\usepackage{xcolor}&#10;\pagestyle{empty}&#10;\begin{document}&#10;&#10;&#10;$\alpha\in \mathbb{F},v_1,v_2\in \mathbb{F}^n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\{e_1,e_2,e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\pi\\&#10;e\\&#10;6&#10;\end{pmatrix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\{e_{1,1},e_{1,2},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489.75"/>
  <p:tag name="OUTPUTDPI" val="1200"/>
  <p:tag name="LATEXADDIN" val="\documentclass{article}&#10;\usepackage{amsmath}&#10;\usepackage{amssymb}&#10;\usepackage{amsthm}&#10;\usepackage{xcolor}&#10;\pagestyle{empty}&#10;\begin{document}&#10;&#10;&#10;$e_{2,1},e_{2,2}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2\\&#10;3&amp;4\\&#10;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93"/>
  <p:tag name="OUTPUTDPI" val="1200"/>
  <p:tag name="LATEXADDIN" val="\documentclass{article}&#10;\usepackage{amsmath}&#10;\usepackage{amssymb}&#10;\usepackage{amsthm}&#10;\usepackage{xcolor}&#10;\pagestyle{empty}&#10;\begin{document}&#10;&#10;&#10;$\{1,x,1+x^2\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32"/>
  <p:tag name="OUTPUTDPI" val="1200"/>
  <p:tag name="LATEXADDIN" val="\documentclass{article}&#10;\usepackage{amsmath}&#10;\usepackage{amssymb}&#10;\usepackage{amsthm}&#10;\usepackage{xcolor}&#10;\pagestyle{empty}&#10;\begin{document}&#10;&#10;&#10;$-2\cdot 1+6\cdot (1+x^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5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\\&#10;0\\&#10;6&#10;\end{pmatrix}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tr:\mathbb{F}^{n\times n}\to \mathbb{F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\mathbb{C}^3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\pi\\&#10;2\\&#10;6&#10;\end{pmatrix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[v]_S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00.25"/>
  <p:tag name="OUTPUTDPI" val="1200"/>
  <p:tag name="LATEXADDIN" val="\documentclass{article}&#10;\usepackage{amsmath}&#10;\usepackage{amssymb}&#10;\usepackage{amsthm}&#10;\usepackage{xcolor}&#10;\pagestyle{empty}&#10;\begin{document}&#10;&#10;&#10;$\{&#10;\begin{pmatrix}&#10;1\\&#10;0\\&#10;0&#10;\end{pmatrix}&#10;,&#10;\begin{pmatrix}&#10;0\\&#10;1\\&#10;0&#10;\end{pmatrix}&#10;,&#10;\begin{pmatrix}&#10;0\\&#10;1\\&#10;1&#10;\end{pmatrix}&#10;\}$&#10;\end{document}"/>
  <p:tag name="IGUANATEXSIZE" val="25"/>
  <p:tag name="IGUANATEXCURSOR" val="248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516.75"/>
  <p:tag name="OUTPUTDPI" val="1200"/>
  <p:tag name="LATEXADDIN" val="\documentclass{article}&#10;\usepackage{amsmath}&#10;\usepackage{amssymb}&#10;\usepackage{amsthm}&#10;\usepackage{xcolor}&#10;\pagestyle{empty}&#10;\begin{document}&#10;&#10;&#10;$=4+6x^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58"/>
  <p:tag name="OUTPUTDPI" val="1200"/>
  <p:tag name="LATEXADDIN" val="\documentclass{article}&#10;\usepackage{amsmath}&#10;\usepackage{amssymb}&#10;\usepackage{amsthm}&#10;\usepackage{xcolor}&#10;\pagestyle{empty}&#10;\begin{document}&#10;&#10;&#10;$-\pi&#10;\begin{pmatrix}&#10;1\\&#10;0\\&#10;0&#10;\end{pmatrix}&#10;+2&#10;\begin{pmatrix}&#10;0\\&#10;1\\&#10;0&#10;\end{pmatrix}&#10;+6&#10;\begin{pmatrix}&#10;0\\&#10;1\\&#10;1&#10;\end{pmatrix}&#10;$&#10;\end{document}"/>
  <p:tag name="IGUANATEXSIZE" val="25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30.5"/>
  <p:tag name="OUTPUTDPI" val="1200"/>
  <p:tag name="LATEXADDIN" val="\documentclass{article}&#10;\usepackage{amsmath}&#10;\usepackage{amssymb}&#10;\usepackage{amsthm}&#10;\usepackage{xcolor}&#10;\pagestyle{empty}&#10;\begin{document}&#10;&#10;&#10;$&#10;tr(\alpha A_1+A_2)=trace(\alpha A_1+A_2)=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7.75"/>
  <p:tag name="OUTPUTDPI" val="1200"/>
  <p:tag name="LATEXADDIN" val="\documentclass{article}&#10;\usepackage{amsmath}&#10;\usepackage{amssymb}&#10;\usepackage{amsthm}&#10;\usepackage{xcolor}&#10;\pagestyle{empty}&#10;\begin{document}&#10;&#10;&#10;$B'=\{w_1,\dots, w_m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[T]^B_{B'}\in \mathbb{F}^{m\times n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2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| &amp; &amp; |\\&#10;[Tv_1]_{B'}&amp;\cdots &amp; [Tv_n]_{B'} \\&#10;| &amp;&amp;|&#10;&#10;\end{pmatrix}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38.25"/>
  <p:tag name="OUTPUTDPI" val="1200"/>
  <p:tag name="LATEXADDIN" val="\documentclass{article}&#10;\usepackage{amsmath}&#10;\usepackage{amssymb}&#10;\usepackage{amsthm}&#10;\usepackage{xcolor}&#10;\pagestyle{empty}&#10;\begin{document}&#10;&#10;&#10;$=\alpha trace(A_1)+trace(A_2)=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63"/>
  <p:tag name="OUTPUTDPI" val="1200"/>
  <p:tag name="LATEXADDIN" val="\documentclass{article}&#10;\usepackage{amsmath}&#10;\usepackage{amssymb}&#10;\usepackage{amsthm}&#10;\usepackage{xcolor}&#10;\pagestyle{empty}&#10;\begin{document}&#10;&#10;&#10;$B=\{1,x,1+x^2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6"/>
  <p:tag name="OUTPUTDPI" val="1200"/>
  <p:tag name="LATEXADDIN" val="\documentclass{article}&#10;\usepackage{amsmath}&#10;\usepackage{amssymb}&#10;\usepackage{amsthm}&#10;\usepackage{xcolor}&#10;\pagestyle{empty}&#10;\begin{document}&#10;&#10;&#10;$B'=\{e_1,e_2\}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62.25"/>
  <p:tag name="OUTPUTDPI" val="1200"/>
  <p:tag name="LATEXADDIN" val="\documentclass{article}&#10;\usepackage{amsmath}&#10;\usepackage{amssymb}&#10;\usepackage{amsthm}&#10;\usepackage{xcolor}&#10;\pagestyle{empty}&#10;\begin{document}&#10;&#10;&#10;$[T]^B_{B'}=&#10;\begin{pmatrix}&#10;| &amp; |&amp; |\\&#10;[T(1)]_{B'}&amp;[T(x)]_{B'} &amp; [T(1+x^2)]_{B'} \\&#10;| &amp;|&amp;|&#10;&#10;\end{pmatrix}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124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[\begin{pmatrix}2\\-1\end{pmatrix}]_{B'}&amp;[\begin{pmatrix}1\\-1\end{pmatrix}]_{B'} &amp; [\begin{pmatrix}2\\-1\end{pmatrix}]_{B'} \\&#10;&#10;\end{pmatrix}&#10;$&#10;\end{document}"/>
  <p:tag name="IGUANATEXSIZE" val="33"/>
  <p:tag name="IGUANATEXCURSOR" val="290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08.75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 &amp; 1 &amp; 2 \\&#10;-1 &amp;-1&amp;-1&#10;\end{pmatrix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7.75"/>
  <p:tag name="OUTPUTDPI" val="1200"/>
  <p:tag name="LATEXADDIN" val="\documentclass{article}&#10;\usepackage{amsmath}&#10;\usepackage{amssymb}&#10;\usepackage{amsthm}&#10;\usepackage{xcolor}&#10;\pagestyle{empty}&#10;\begin{document}&#10;&#10;&#10;$B'=\{w_1,\dots, w_m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16.5"/>
  <p:tag name="OUTPUTDPI" val="1200"/>
  <p:tag name="LATEXADDIN" val="\documentclass{article}&#10;\usepackage{amsmath}&#10;\usepackage{amssymb}&#10;\usepackage{amsthm}&#10;\usepackage{xcolor}&#10;\pagestyle{empty}&#10;\begin{document}&#10;&#10;&#10;$\alpha tr(A_1)+tr(A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[T]^B_{B'}\in \mathbb{F}^{m\times n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45.5"/>
  <p:tag name="OUTPUTDPI" val="1200"/>
  <p:tag name="LATEXADDIN" val="\documentclass{article}&#10;\usepackage{amsmath}&#10;\usepackage{amssymb}&#10;\usepackage{amsthm}&#10;\usepackage{xcolor}&#10;\pagestyle{empty}&#10;\begin{document}&#10;&#10;&#10;$\forall v\in V: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977.25"/>
  <p:tag name="OUTPUTDPI" val="1200"/>
  <p:tag name="LATEXADDIN" val="\documentclass{article}&#10;\usepackage{amsmath}&#10;\usepackage{amssymb}&#10;\usepackage{amsthm}&#10;\usepackage{xcolor}&#10;\pagestyle{empty}&#10;\begin{document}&#10;&#10;&#10;$[T]^B_{B'}[v]_B=[Tv]_{B'}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63"/>
  <p:tag name="OUTPUTDPI" val="1200"/>
  <p:tag name="LATEXADDIN" val="\documentclass{article}&#10;\usepackage{amsmath}&#10;\usepackage{amssymb}&#10;\usepackage{amsthm}&#10;\usepackage{xcolor}&#10;\pagestyle{empty}&#10;\begin{document}&#10;&#10;&#10;$B=\{1,x,1+x^2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6"/>
  <p:tag name="OUTPUTDPI" val="1200"/>
  <p:tag name="LATEXADDIN" val="\documentclass{article}&#10;\usepackage{amsmath}&#10;\usepackage{amssymb}&#10;\usepackage{amsthm}&#10;\usepackage{xcolor}&#10;\pagestyle{empty}&#10;\begin{document}&#10;&#10;&#10;$B'=\{e_1,e_2\}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6.5"/>
  <p:tag name="OUTPUTDPI" val="1200"/>
  <p:tag name="LATEXADDIN" val="\documentclass{article}&#10;\usepackage{amsmath}&#10;\usepackage{amssymb}&#10;\usepackage{amsthm}&#10;\usepackage{xcolor}&#10;\pagestyle{empty}&#10;\begin{document}&#10;&#10;&#10;$(tr(A)=trace(A)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14"/>
  <p:tag name="OUTPUTDPI" val="1200"/>
  <p:tag name="LATEXADDIN" val="\documentclass{article}&#10;\usepackage{amsmath}&#10;\usepackage{amssymb}&#10;\usepackage{amsthm}&#10;\usepackage{xcolor}&#10;\pagestyle{empty}&#10;\begin{document}&#10;&#10;&#10;$[T]^B_{B'}=&#10;\begin{pmatrix}&#10;2 &amp; 1 &amp; 2 \\&#10;-1 &amp;-1&amp;-1&#10;\end{pmatrix}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843.75"/>
  <p:tag name="OUTPUTDPI" val="1200"/>
  <p:tag name="LATEXADDIN" val="\documentclass{article}&#10;\usepackage{amsmath}&#10;\usepackage{amssymb}&#10;\usepackage{amsthm}&#10;\usepackage{xcolor}&#10;\pagestyle{empty}&#10;\begin{document}&#10;&#10;&#10;$v=2+2x+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15.75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1\\&#10;2\\&#10;1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85.25"/>
  <p:tag name="OUTPUTDPI" val="1200"/>
  <p:tag name="LATEXADDIN" val="\documentclass{article}&#10;\usepackage{amsmath}&#10;\usepackage{amssymb}&#10;\usepackage{amsthm}&#10;\usepackage{xcolor}&#10;\pagestyle{empty}&#10;\begin{document}&#10;&#10;&#10;$[T]^B_{B'}[v]_B=&#10;\begin{pmatrix}&#10;2 &amp; 1 &amp; 2 \\&#10;-1 &amp;-1&amp;-1&#10;\end{pmatrix}&#10;\begin{pmatrix}&#10;1 \\&#10;2\\&#10;1&#10;\end{pmatrix}&#10;=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441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6 \\&#10;-4&#10;\end{pmatrix}&#10;=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53.75"/>
  <p:tag name="OUTPUTDPI" val="1200"/>
  <p:tag name="LATEXADDIN" val="\documentclass{article}&#10;\usepackage{amsmath}&#10;\usepackage{amssymb}&#10;\usepackage{amsthm}&#10;\usepackage{xcolor}&#10;\pagestyle{empty}&#10;\begin{document}&#10;&#10;&#10;$[Tv]_{B'}=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T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&#10;$B'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38.5"/>
  <p:tag name="OUTPUTDPI" val="1200"/>
  <p:tag name="LATEXADDIN" val="\documentclass{article}&#10;\usepackage{amsmath}&#10;\usepackage{amssymb}&#10;\usepackage{amsthm}&#10;\usepackage{xcolor}&#10;\pagestyle{empty}&#10;\begin{document}&#10;&#10;&#10;$\alpha\in \mathbb{F},A_1,A_2\in \mathbb{F}^{n \times n}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4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v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5.25"/>
  <p:tag name="OUTPUTDPI" val="1200"/>
  <p:tag name="LATEXADDIN" val="\documentclass{article}&#10;\usepackage{amsmath}&#10;\usepackage{amssymb}&#10;\usepackage{amsthm}&#10;\usepackage{xcolor}&#10;\pagestyle{empty}&#10;\begin{document}&#10;&#10;&#10;$.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9.75"/>
  <p:tag name="OUTPUTDPI" val="1200"/>
  <p:tag name="LATEXADDIN" val="\documentclass{article}&#10;\usepackage{amsmath}&#10;\usepackage{amssymb}&#10;\usepackage{amsthm}&#10;\usepackage{xcolor}&#10;\pagestyle{empty}&#10;\begin{document}&#10;&#10;&#10;$v\in V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220.75"/>
  <p:tag name="OUTPUTDPI" val="1200"/>
  <p:tag name="LATEXADDIN" val="\documentclass{article}&#10;\usepackage{amsmath}&#10;\usepackage{amssymb}&#10;\usepackage{amsthm}&#10;\usepackage{xcolor}&#10;\pagestyle{empty}&#10;\begin{document}&#10;&#10;&#10;$\exists ! \alpha_1,\dots, \alpha_n\in \mathbb{F} : \; v=\alpha_1v_1+\cdots +\alpha_nv_n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87.75"/>
  <p:tag name="OUTPUTDPI" val="1200"/>
  <p:tag name="LATEXADDIN" val="\documentclass{article}&#10;\usepackage{amsmath}&#10;\usepackage{amssymb}&#10;\usepackage{amsthm}&#10;\usepackage{xcolor}&#10;\pagestyle{empty}&#10;\begin{document}&#10;&#10;&#10;$T_B:V\to \mathbb{F}^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700.5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\alpha_1\\&#10;\vdots \\&#10;\alpha_n &#10;\end{pmatrix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T(v_1+v_2)=T(v_1)+T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1.5"/>
  <p:tag name="OUTPUTDPI" val="1200"/>
  <p:tag name="LATEXADDIN" val="\documentclass{article}&#10;\usepackage{amsmath}&#10;\usepackage{amssymb}&#10;\usepackage{amsthm}&#10;\usepackage{xcolor}&#10;\pagestyle{empty}&#10;\begin{document}&#10;&#10;&#10;$T_B(v)=[v]_B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531.75"/>
  <p:tag name="OUTPUTDPI" val="1200"/>
  <p:tag name="LATEXADDIN" val="\documentclass{article}&#10;\usepackage{amsmath}&#10;\usepackage{amssymb}&#10;\usepackage{amsthm}&#10;\usepackage{xcolor}&#10;\pagestyle{empty}&#10;\begin{document}&#10;&#10;&#10;$V=\mathbb{R}_2[x]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749.25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1152"/>
  <p:tag name="OUTPUTDPI" val="1200"/>
  <p:tag name="LATEXADDIN" val="\documentclass{article}&#10;\usepackage{amsmath}&#10;\usepackage{amssymb}&#10;\usepackage{amsthm}&#10;\usepackage{xcolor}&#10;\pagestyle{empty}&#10;\begin{document}&#10;&#10;&#10;$v=a+bx+cx^2\in 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1224"/>
  <p:tag name="OUTPUTDPI" val="1200"/>
  <p:tag name="LATEXADDIN" val="\documentclass{article}&#10;\usepackage{amsmath}&#10;\usepackage{amssymb}&#10;\usepackage{amsthm}&#10;\usepackage{xcolor}&#10;\pagestyle{empty}&#10;\begin{document}&#10;&#10;&#10;$v=a\cdot 1+b\cdot x + c\cdot x^2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87.75"/>
  <p:tag name="OUTPUTDPI" val="1200"/>
  <p:tag name="LATEXADDIN" val="\documentclass{article}&#10;\usepackage{amsmath}&#10;\usepackage{amssymb}&#10;\usepackage{amsthm}&#10;\usepackage{xcolor}&#10;\pagestyle{empty}&#10;\begin{document}&#10;&#10;&#10;$T_B:V\to \mathbb{F}^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18.75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a\\&#10;b \\&#10;c 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38.5"/>
  <p:tag name="OUTPUTDPI" val="1200"/>
  <p:tag name="LATEXADDIN" val="\documentclass{article}&#10;\usepackage{amsmath}&#10;\usepackage{amssymb}&#10;\usepackage{amsthm}&#10;\usepackage{xcolor}&#10;\pagestyle{empty}&#10;\begin{document}&#10;&#10;&#10;$T_B(a+bx+cx^2)=&#10;[a+bx+cx^2]_B=&#10;\begin{pmatrix}&#10;a\\&#10;b \\&#10;c 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5.25"/>
  <p:tag name="OUTPUTDPI" val="1200"/>
  <p:tag name="LATEXADDIN" val="\documentclass{article}&#10;\usepackage{amsmath}&#10;\usepackage{amssymb}&#10;\usepackage{amsthm}&#10;\usepackage{xcolor}&#10;\pagestyle{empty}&#10;\begin{document}&#10;&#10;&#10;$T(\alpha v)=\alpha T(v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V,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14.75"/>
  <p:tag name="OUTPUTDPI" val="1200"/>
  <p:tag name="LATEXADDIN" val="\documentclass{article}&#10;\usepackage{amsmath}&#10;\usepackage{amssymb}&#10;\usepackage{amsthm}&#10;\usepackage{xcolor}&#10;\pagestyle{empty}&#10;\begin{document}&#10;&#10;&#10;$v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44"/>
  <p:tag name="OUTPUTDPI" val="1200"/>
  <p:tag name="LATEXADDIN" val="\documentclass{article}&#10;\usepackage{amsmath}&#10;\usepackage{amssymb}&#10;\usepackage{amsthm}&#10;\usepackage{xcolor}&#10;\pagestyle{empty}&#10;\begin{document}&#10;&#10;&#10;$w_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668.25"/>
  <p:tag name="OUTPUTDPI" val="1200"/>
  <p:tag name="LATEXADDIN" val="\documentclass{article}&#10;\usepackage{amsmath}&#10;\usepackage{amssymb}&#10;\usepackage{amsthm}&#10;\usepackage{xcolor}&#10;\pagestyle{empty}&#10;\begin{document}&#10;&#10;&#10;$\forall v_1,v_2\in V: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2.25"/>
  <p:tag name="OUTPUTDPI" val="1200"/>
  <p:tag name="LATEXADDIN" val="\documentclass{article}&#10;\usepackage{amsmath}&#10;\usepackage{amssymb}&#10;\usepackage{amsthm}&#10;\usepackage{xcolor}&#10;\pagestyle{empty}&#10;\begin{document}&#10;&#10;&#10;$T(v_i)=w_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v_i \mapsto w_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88.25"/>
  <p:tag name="OUTPUTDPI" val="1200"/>
  <p:tag name="LATEXADDIN" val="\documentclass{article}&#10;\usepackage{amsmath}&#10;\usepackage{amssymb}&#10;\usepackage{amsthm}&#10;\usepackage{xcolor}&#10;\pagestyle{empty}&#10;\begin{document}&#10;&#10;&#10;$\forall v\in V,\alpha\in \mathbb{F}: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-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-1&#10;\end{pmatrix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9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\\&#10;0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419"/>
  <p:tag name="OUTPUTDPI" val="1200"/>
  <p:tag name="LATEXADDIN" val="\documentclass{article}&#10;\usepackage{amsmath}&#10;\usepackage{amssymb}&#10;\usepackage{amsthm}&#10;\usepackage{xcolor}&#10;\pagestyle{empty}&#10;\begin{document}&#10;&#10;&#10;$aT(1)+bT(x)+cT(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90"/>
  <p:tag name="OUTPUTDPI" val="1200"/>
  <p:tag name="LATEXADDIN" val="\documentclass{article}&#10;\usepackage{amsmath}&#10;\usepackage{amssymb}&#10;\usepackage{amsthm}&#10;\usepackage{xcolor}&#10;\pagestyle{empty}&#10;\begin{document}&#10;&#10;&#10;$a&#10;\begin{pmatrix}&#10;2\\&#10;-1&#10;\end{pmatrix}&#10;+b&#10;\begin{pmatrix}&#10;1\\&#10;-1&#10;\end{pmatrix}&#10;+c&#10;\begin{pmatrix}&#10;0\\&#10;0&#10;\end{pmatrix}&#10;=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8"/>
  <p:tag name="OUTPUTDPI" val="1200"/>
  <p:tag name="LATEXADDIN" val="\documentclass{article}&#10;\usepackage{amsmath}&#10;\usepackage{amssymb}&#10;\usepackage{amsthm}&#10;\usepackage{xcolor}&#10;\pagestyle{empty}&#10;\begin{document}&#10;&#10;&#10;$Tv=T(v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-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-1&#10;\end{pmatrix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9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\\&#10;0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T(v_1+v_2)=T(v_1)+T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95"/>
  <p:tag name="OUTPUTDPI" val="1200"/>
  <p:tag name="LATEXADDIN" val="\documentclass{article}&#10;\usepackage{amsmath}&#10;\usepackage{amssymb}&#10;\usepackage{amsthm}&#10;\usepackage{xcolor}&#10;\pagestyle{empty}&#10;\begin{document}&#10;&#10;&#10;$a+bx+cx^2\in \mathbb{R}_2[x]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31.25"/>
  <p:tag name="OUTPUTDPI" val="1200"/>
  <p:tag name="LATEXADDIN" val="\documentclass{article}&#10;\usepackage{amsmath}&#10;\usepackage{amssymb}&#10;\usepackage{amsthm}&#10;\usepackage{xcolor}&#10;\pagestyle{empty}&#10;\begin{document}&#10;&#10;&#10;$\ker T =\{v\in V: Tv=0\}\leq V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20.25"/>
  <p:tag name="OUTPUTDPI" val="1200"/>
  <p:tag name="LATEXADDIN" val="\documentclass{article}&#10;\usepackage{amsmath}&#10;\usepackage{amssymb}&#10;\usepackage{amsthm}&#10;\usepackage{xcolor}&#10;\pagestyle{empty}&#10;\begin{document}&#10;&#10;&#10;$Im( T) =\{Tv: v\in V\}\leq W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r(T)=rank(T)=\dim Im(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42522</TotalTime>
  <Words>451</Words>
  <Application>Microsoft Office PowerPoint</Application>
  <PresentationFormat>מסך רחב</PresentationFormat>
  <Paragraphs>179</Paragraphs>
  <Slides>32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הגדרה: העתקה לינארית (ה"ל) היא פונקציה</vt:lpstr>
      <vt:lpstr>הערות: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641</cp:revision>
  <dcterms:created xsi:type="dcterms:W3CDTF">2016-09-11T18:49:07Z</dcterms:created>
  <dcterms:modified xsi:type="dcterms:W3CDTF">2016-10-19T20:12:32Z</dcterms:modified>
</cp:coreProperties>
</file>