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09" r:id="rId19"/>
    <p:sldId id="313" r:id="rId20"/>
    <p:sldId id="314" r:id="rId21"/>
    <p:sldId id="312" r:id="rId22"/>
    <p:sldId id="315" r:id="rId23"/>
    <p:sldId id="316" r:id="rId24"/>
    <p:sldId id="258" r:id="rId25"/>
    <p:sldId id="259" r:id="rId26"/>
    <p:sldId id="318" r:id="rId27"/>
    <p:sldId id="319" r:id="rId28"/>
    <p:sldId id="317" r:id="rId29"/>
    <p:sldId id="320" r:id="rId30"/>
    <p:sldId id="321" r:id="rId31"/>
    <p:sldId id="322" r:id="rId32"/>
    <p:sldId id="261" r:id="rId33"/>
    <p:sldId id="264" r:id="rId34"/>
    <p:sldId id="324" r:id="rId35"/>
    <p:sldId id="325" r:id="rId36"/>
    <p:sldId id="326" r:id="rId37"/>
    <p:sldId id="327" r:id="rId38"/>
    <p:sldId id="328" r:id="rId39"/>
    <p:sldId id="329" r:id="rId40"/>
    <p:sldId id="330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75.xml"/><Relationship Id="rId21" Type="http://schemas.openxmlformats.org/officeDocument/2006/relationships/image" Target="../media/image27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7.png"/><Relationship Id="rId29" Type="http://schemas.openxmlformats.org/officeDocument/2006/relationships/image" Target="../media/image3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82.xml"/><Relationship Id="rId19" Type="http://schemas.openxmlformats.org/officeDocument/2006/relationships/image" Target="../media/image2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3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92.xml"/><Relationship Id="rId10" Type="http://schemas.openxmlformats.org/officeDocument/2006/relationships/image" Target="../media/image41.png"/><Relationship Id="rId4" Type="http://schemas.openxmlformats.org/officeDocument/2006/relationships/tags" Target="../tags/tag9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1.png"/><Relationship Id="rId5" Type="http://schemas.openxmlformats.org/officeDocument/2006/relationships/tags" Target="../tags/tag97.xml"/><Relationship Id="rId10" Type="http://schemas.openxmlformats.org/officeDocument/2006/relationships/image" Target="../media/image40.png"/><Relationship Id="rId4" Type="http://schemas.openxmlformats.org/officeDocument/2006/relationships/tags" Target="../tags/tag9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5.png"/><Relationship Id="rId5" Type="http://schemas.openxmlformats.org/officeDocument/2006/relationships/tags" Target="../tags/tag103.xml"/><Relationship Id="rId10" Type="http://schemas.openxmlformats.org/officeDocument/2006/relationships/image" Target="../media/image40.png"/><Relationship Id="rId4" Type="http://schemas.openxmlformats.org/officeDocument/2006/relationships/tags" Target="../tags/tag102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47.png"/><Relationship Id="rId5" Type="http://schemas.openxmlformats.org/officeDocument/2006/relationships/tags" Target="../tags/tag109.xml"/><Relationship Id="rId10" Type="http://schemas.openxmlformats.org/officeDocument/2006/relationships/image" Target="../media/image40.png"/><Relationship Id="rId4" Type="http://schemas.openxmlformats.org/officeDocument/2006/relationships/tags" Target="../tags/tag108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3.xml"/><Relationship Id="rId7" Type="http://schemas.openxmlformats.org/officeDocument/2006/relationships/image" Target="../media/image3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9.png"/><Relationship Id="rId5" Type="http://schemas.openxmlformats.org/officeDocument/2006/relationships/tags" Target="../tags/tag115.xml"/><Relationship Id="rId10" Type="http://schemas.openxmlformats.org/officeDocument/2006/relationships/image" Target="../media/image41.png"/><Relationship Id="rId4" Type="http://schemas.openxmlformats.org/officeDocument/2006/relationships/tags" Target="../tags/tag114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18.xml"/><Relationship Id="rId7" Type="http://schemas.openxmlformats.org/officeDocument/2006/relationships/image" Target="../media/image5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9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5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4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40.png"/><Relationship Id="rId5" Type="http://schemas.openxmlformats.org/officeDocument/2006/relationships/tags" Target="../tags/tag124.xml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tags" Target="../tags/tag123.xml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9.png"/><Relationship Id="rId3" Type="http://schemas.openxmlformats.org/officeDocument/2006/relationships/tags" Target="../tags/tag129.xml"/><Relationship Id="rId21" Type="http://schemas.openxmlformats.org/officeDocument/2006/relationships/image" Target="../media/image2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33.png"/><Relationship Id="rId2" Type="http://schemas.openxmlformats.org/officeDocument/2006/relationships/tags" Target="../tags/tag128.xml"/><Relationship Id="rId16" Type="http://schemas.openxmlformats.org/officeDocument/2006/relationships/image" Target="../media/image58.png"/><Relationship Id="rId20" Type="http://schemas.openxmlformats.org/officeDocument/2006/relationships/image" Target="../media/image30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28.png"/><Relationship Id="rId5" Type="http://schemas.openxmlformats.org/officeDocument/2006/relationships/tags" Target="../tags/tag131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36.xml"/><Relationship Id="rId19" Type="http://schemas.openxmlformats.org/officeDocument/2006/relationships/image" Target="../media/image6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23.png"/><Relationship Id="rId18" Type="http://schemas.openxmlformats.org/officeDocument/2006/relationships/image" Target="../media/image2.png"/><Relationship Id="rId3" Type="http://schemas.openxmlformats.org/officeDocument/2006/relationships/tags" Target="../tags/tag141.xml"/><Relationship Id="rId21" Type="http://schemas.openxmlformats.org/officeDocument/2006/relationships/image" Target="../media/image28.png"/><Relationship Id="rId7" Type="http://schemas.openxmlformats.org/officeDocument/2006/relationships/tags" Target="../tags/tag1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0.png"/><Relationship Id="rId2" Type="http://schemas.openxmlformats.org/officeDocument/2006/relationships/tags" Target="../tags/tag140.xml"/><Relationship Id="rId16" Type="http://schemas.openxmlformats.org/officeDocument/2006/relationships/image" Target="../media/image59.png"/><Relationship Id="rId20" Type="http://schemas.openxmlformats.org/officeDocument/2006/relationships/image" Target="../media/image32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58.png"/><Relationship Id="rId23" Type="http://schemas.openxmlformats.org/officeDocument/2006/relationships/image" Target="../media/image33.png"/><Relationship Id="rId10" Type="http://schemas.openxmlformats.org/officeDocument/2006/relationships/tags" Target="../tags/tag148.xml"/><Relationship Id="rId19" Type="http://schemas.openxmlformats.org/officeDocument/2006/relationships/image" Target="../media/image3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image" Target="../media/image24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62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40.png"/><Relationship Id="rId17" Type="http://schemas.openxmlformats.org/officeDocument/2006/relationships/image" Target="../media/image66.png"/><Relationship Id="rId2" Type="http://schemas.openxmlformats.org/officeDocument/2006/relationships/tags" Target="../tags/tag151.xml"/><Relationship Id="rId16" Type="http://schemas.openxmlformats.org/officeDocument/2006/relationships/image" Target="../media/image65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39.png"/><Relationship Id="rId5" Type="http://schemas.openxmlformats.org/officeDocument/2006/relationships/tags" Target="../tags/tag154.xml"/><Relationship Id="rId15" Type="http://schemas.openxmlformats.org/officeDocument/2006/relationships/image" Target="../media/image64.png"/><Relationship Id="rId10" Type="http://schemas.openxmlformats.org/officeDocument/2006/relationships/image" Target="../media/image38.png"/><Relationship Id="rId4" Type="http://schemas.openxmlformats.org/officeDocument/2006/relationships/tags" Target="../tags/tag1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tags" Target="../tags/tag160.xml"/><Relationship Id="rId21" Type="http://schemas.openxmlformats.org/officeDocument/2006/relationships/image" Target="../media/image32.png"/><Relationship Id="rId7" Type="http://schemas.openxmlformats.org/officeDocument/2006/relationships/tags" Target="../tags/tag16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9.png"/><Relationship Id="rId2" Type="http://schemas.openxmlformats.org/officeDocument/2006/relationships/tags" Target="../tags/tag159.xml"/><Relationship Id="rId16" Type="http://schemas.openxmlformats.org/officeDocument/2006/relationships/image" Target="../media/image68.png"/><Relationship Id="rId20" Type="http://schemas.openxmlformats.org/officeDocument/2006/relationships/image" Target="../media/image3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tags" Target="../tags/tag167.xml"/><Relationship Id="rId19" Type="http://schemas.openxmlformats.org/officeDocument/2006/relationships/image" Target="../media/image2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24.png"/><Relationship Id="rId2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68.png"/><Relationship Id="rId3" Type="http://schemas.openxmlformats.org/officeDocument/2006/relationships/tags" Target="../tags/tag171.xml"/><Relationship Id="rId21" Type="http://schemas.openxmlformats.org/officeDocument/2006/relationships/image" Target="../media/image2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67.png"/><Relationship Id="rId25" Type="http://schemas.openxmlformats.org/officeDocument/2006/relationships/image" Target="../media/image70.png"/><Relationship Id="rId2" Type="http://schemas.openxmlformats.org/officeDocument/2006/relationships/tags" Target="../tags/tag170.xml"/><Relationship Id="rId16" Type="http://schemas.openxmlformats.org/officeDocument/2006/relationships/image" Target="../media/image71.png"/><Relationship Id="rId20" Type="http://schemas.openxmlformats.org/officeDocument/2006/relationships/image" Target="../media/image29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33.png"/><Relationship Id="rId5" Type="http://schemas.openxmlformats.org/officeDocument/2006/relationships/tags" Target="../tags/tag173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78.xml"/><Relationship Id="rId19" Type="http://schemas.openxmlformats.org/officeDocument/2006/relationships/image" Target="../media/image69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72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40.png"/><Relationship Id="rId17" Type="http://schemas.openxmlformats.org/officeDocument/2006/relationships/image" Target="../media/image76.png"/><Relationship Id="rId2" Type="http://schemas.openxmlformats.org/officeDocument/2006/relationships/tags" Target="../tags/tag182.xml"/><Relationship Id="rId16" Type="http://schemas.openxmlformats.org/officeDocument/2006/relationships/image" Target="../media/image75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../media/image39.png"/><Relationship Id="rId5" Type="http://schemas.openxmlformats.org/officeDocument/2006/relationships/tags" Target="../tags/tag185.xml"/><Relationship Id="rId15" Type="http://schemas.openxmlformats.org/officeDocument/2006/relationships/image" Target="../media/image74.png"/><Relationship Id="rId10" Type="http://schemas.openxmlformats.org/officeDocument/2006/relationships/image" Target="../media/image38.png"/><Relationship Id="rId4" Type="http://schemas.openxmlformats.org/officeDocument/2006/relationships/tags" Target="../tags/tag18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83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tags" Target="../tags/tag192.xml"/><Relationship Id="rId16" Type="http://schemas.openxmlformats.org/officeDocument/2006/relationships/image" Target="../media/image30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81.png"/><Relationship Id="rId5" Type="http://schemas.openxmlformats.org/officeDocument/2006/relationships/tags" Target="../tags/tag195.xml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image" Target="../media/image80.png"/><Relationship Id="rId18" Type="http://schemas.openxmlformats.org/officeDocument/2006/relationships/image" Target="../media/image87.png"/><Relationship Id="rId3" Type="http://schemas.openxmlformats.org/officeDocument/2006/relationships/tags" Target="../tags/tag201.xml"/><Relationship Id="rId21" Type="http://schemas.openxmlformats.org/officeDocument/2006/relationships/image" Target="../media/image89.png"/><Relationship Id="rId7" Type="http://schemas.openxmlformats.org/officeDocument/2006/relationships/tags" Target="../tags/tag20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4.png"/><Relationship Id="rId2" Type="http://schemas.openxmlformats.org/officeDocument/2006/relationships/tags" Target="../tags/tag200.xml"/><Relationship Id="rId16" Type="http://schemas.openxmlformats.org/officeDocument/2006/relationships/image" Target="../media/image83.png"/><Relationship Id="rId20" Type="http://schemas.openxmlformats.org/officeDocument/2006/relationships/image" Target="../media/image2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tags" Target="../tags/tag208.xml"/><Relationship Id="rId19" Type="http://schemas.openxmlformats.org/officeDocument/2006/relationships/image" Target="../media/image88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image" Target="../media/image81.png"/><Relationship Id="rId2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212.xml"/><Relationship Id="rId7" Type="http://schemas.openxmlformats.org/officeDocument/2006/relationships/image" Target="../media/image80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3.png"/><Relationship Id="rId5" Type="http://schemas.openxmlformats.org/officeDocument/2006/relationships/tags" Target="../tags/tag214.xml"/><Relationship Id="rId10" Type="http://schemas.openxmlformats.org/officeDocument/2006/relationships/image" Target="../media/image92.png"/><Relationship Id="rId4" Type="http://schemas.openxmlformats.org/officeDocument/2006/relationships/tags" Target="../tags/tag213.xml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7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96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95.png"/><Relationship Id="rId5" Type="http://schemas.openxmlformats.org/officeDocument/2006/relationships/tags" Target="../tags/tag219.xml"/><Relationship Id="rId10" Type="http://schemas.openxmlformats.org/officeDocument/2006/relationships/image" Target="../media/image94.png"/><Relationship Id="rId4" Type="http://schemas.openxmlformats.org/officeDocument/2006/relationships/tags" Target="../tags/tag218.xml"/><Relationship Id="rId9" Type="http://schemas.openxmlformats.org/officeDocument/2006/relationships/image" Target="../media/image80.png"/><Relationship Id="rId1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2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101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00.png"/><Relationship Id="rId5" Type="http://schemas.openxmlformats.org/officeDocument/2006/relationships/tags" Target="../tags/tag226.xml"/><Relationship Id="rId10" Type="http://schemas.openxmlformats.org/officeDocument/2006/relationships/image" Target="../media/image99.png"/><Relationship Id="rId4" Type="http://schemas.openxmlformats.org/officeDocument/2006/relationships/tags" Target="../tags/tag225.xml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5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96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104.png"/><Relationship Id="rId5" Type="http://schemas.openxmlformats.org/officeDocument/2006/relationships/tags" Target="../tags/tag233.xml"/><Relationship Id="rId15" Type="http://schemas.openxmlformats.org/officeDocument/2006/relationships/image" Target="../media/image107.png"/><Relationship Id="rId10" Type="http://schemas.openxmlformats.org/officeDocument/2006/relationships/image" Target="../media/image103.png"/><Relationship Id="rId4" Type="http://schemas.openxmlformats.org/officeDocument/2006/relationships/tags" Target="../tags/tag232.xml"/><Relationship Id="rId9" Type="http://schemas.openxmlformats.org/officeDocument/2006/relationships/image" Target="../media/image80.png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38.xml"/><Relationship Id="rId7" Type="http://schemas.openxmlformats.org/officeDocument/2006/relationships/image" Target="../media/image80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7.png"/><Relationship Id="rId5" Type="http://schemas.openxmlformats.org/officeDocument/2006/relationships/tags" Target="../tags/tag240.xml"/><Relationship Id="rId10" Type="http://schemas.openxmlformats.org/officeDocument/2006/relationships/image" Target="../media/image109.png"/><Relationship Id="rId4" Type="http://schemas.openxmlformats.org/officeDocument/2006/relationships/tags" Target="../tags/tag239.xml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24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31.png"/><Relationship Id="rId5" Type="http://schemas.openxmlformats.org/officeDocument/2006/relationships/tags" Target="../tags/tag245.xml"/><Relationship Id="rId10" Type="http://schemas.openxmlformats.org/officeDocument/2006/relationships/image" Target="../media/image112.png"/><Relationship Id="rId4" Type="http://schemas.openxmlformats.org/officeDocument/2006/relationships/tags" Target="../tags/tag244.xml"/><Relationship Id="rId9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249.xml"/><Relationship Id="rId7" Type="http://schemas.openxmlformats.org/officeDocument/2006/relationships/image" Target="../media/image52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7.png"/><Relationship Id="rId5" Type="http://schemas.openxmlformats.org/officeDocument/2006/relationships/tags" Target="../tags/tag251.xml"/><Relationship Id="rId10" Type="http://schemas.openxmlformats.org/officeDocument/2006/relationships/image" Target="../media/image116.png"/><Relationship Id="rId4" Type="http://schemas.openxmlformats.org/officeDocument/2006/relationships/tags" Target="../tags/tag250.xml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254.xml"/><Relationship Id="rId7" Type="http://schemas.openxmlformats.org/officeDocument/2006/relationships/image" Target="../media/image118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5.xml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4.pn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123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122.png"/><Relationship Id="rId5" Type="http://schemas.openxmlformats.org/officeDocument/2006/relationships/tags" Target="../tags/tag260.xml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tags" Target="../tags/tag259.xml"/><Relationship Id="rId9" Type="http://schemas.openxmlformats.org/officeDocument/2006/relationships/image" Target="../media/image82.png"/><Relationship Id="rId1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127.png"/><Relationship Id="rId18" Type="http://schemas.openxmlformats.org/officeDocument/2006/relationships/image" Target="../media/image131.png"/><Relationship Id="rId3" Type="http://schemas.openxmlformats.org/officeDocument/2006/relationships/tags" Target="../tags/tag265.xml"/><Relationship Id="rId21" Type="http://schemas.openxmlformats.org/officeDocument/2006/relationships/image" Target="../media/image134.png"/><Relationship Id="rId7" Type="http://schemas.openxmlformats.org/officeDocument/2006/relationships/tags" Target="../tags/tag26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0.png"/><Relationship Id="rId2" Type="http://schemas.openxmlformats.org/officeDocument/2006/relationships/tags" Target="../tags/tag264.xml"/><Relationship Id="rId16" Type="http://schemas.openxmlformats.org/officeDocument/2006/relationships/image" Target="../media/image130.png"/><Relationship Id="rId20" Type="http://schemas.openxmlformats.org/officeDocument/2006/relationships/image" Target="../media/image133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image" Target="../media/image129.png"/><Relationship Id="rId10" Type="http://schemas.openxmlformats.org/officeDocument/2006/relationships/tags" Target="../tags/tag272.xml"/><Relationship Id="rId19" Type="http://schemas.openxmlformats.org/officeDocument/2006/relationships/image" Target="../media/image132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128.png"/><Relationship Id="rId2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0.png"/><Relationship Id="rId3" Type="http://schemas.openxmlformats.org/officeDocument/2006/relationships/tags" Target="../tags/tag276.xml"/><Relationship Id="rId21" Type="http://schemas.openxmlformats.org/officeDocument/2006/relationships/image" Target="../media/image133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image" Target="../media/image136.png"/><Relationship Id="rId2" Type="http://schemas.openxmlformats.org/officeDocument/2006/relationships/tags" Target="../tags/tag275.xml"/><Relationship Id="rId16" Type="http://schemas.openxmlformats.org/officeDocument/2006/relationships/image" Target="../media/image135.png"/><Relationship Id="rId20" Type="http://schemas.openxmlformats.org/officeDocument/2006/relationships/image" Target="../media/image138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2.png"/><Relationship Id="rId5" Type="http://schemas.openxmlformats.org/officeDocument/2006/relationships/tags" Target="../tags/tag278.xml"/><Relationship Id="rId15" Type="http://schemas.openxmlformats.org/officeDocument/2006/relationships/image" Target="../media/image128.png"/><Relationship Id="rId23" Type="http://schemas.openxmlformats.org/officeDocument/2006/relationships/image" Target="../media/image140.png"/><Relationship Id="rId10" Type="http://schemas.openxmlformats.org/officeDocument/2006/relationships/tags" Target="../tags/tag283.xml"/><Relationship Id="rId19" Type="http://schemas.openxmlformats.org/officeDocument/2006/relationships/image" Target="../media/image137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image" Target="../media/image127.png"/><Relationship Id="rId22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288.xml"/><Relationship Id="rId7" Type="http://schemas.openxmlformats.org/officeDocument/2006/relationships/image" Target="../media/image82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4.png"/><Relationship Id="rId5" Type="http://schemas.openxmlformats.org/officeDocument/2006/relationships/tags" Target="../tags/tag290.xml"/><Relationship Id="rId10" Type="http://schemas.openxmlformats.org/officeDocument/2006/relationships/image" Target="../media/image143.png"/><Relationship Id="rId4" Type="http://schemas.openxmlformats.org/officeDocument/2006/relationships/tags" Target="../tags/tag289.xml"/><Relationship Id="rId9" Type="http://schemas.openxmlformats.org/officeDocument/2006/relationships/image" Target="../media/image1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293.xml"/><Relationship Id="rId7" Type="http://schemas.openxmlformats.org/officeDocument/2006/relationships/image" Target="../media/image145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9.png"/><Relationship Id="rId5" Type="http://schemas.openxmlformats.org/officeDocument/2006/relationships/tags" Target="../tags/tag295.xml"/><Relationship Id="rId10" Type="http://schemas.openxmlformats.org/officeDocument/2006/relationships/image" Target="../media/image148.png"/><Relationship Id="rId4" Type="http://schemas.openxmlformats.org/officeDocument/2006/relationships/tags" Target="../tags/tag294.xml"/><Relationship Id="rId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png"/><Relationship Id="rId5" Type="http://schemas.openxmlformats.org/officeDocument/2006/relationships/tags" Target="../tags/tag18.xml"/><Relationship Id="rId10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0.xml"/><Relationship Id="rId21" Type="http://schemas.openxmlformats.org/officeDocument/2006/relationships/image" Target="../media/image27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0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37.xml"/><Relationship Id="rId19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5.xml"/><Relationship Id="rId21" Type="http://schemas.openxmlformats.org/officeDocument/2006/relationships/image" Target="../media/image27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5.png"/><Relationship Id="rId29" Type="http://schemas.openxmlformats.org/officeDocument/2006/relationships/image" Target="../media/image3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60.xml"/><Relationship Id="rId21" Type="http://schemas.openxmlformats.org/officeDocument/2006/relationships/image" Target="../media/image2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6.png"/><Relationship Id="rId29" Type="http://schemas.openxmlformats.org/officeDocument/2006/relationships/image" Target="../media/image3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0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67.xml"/><Relationship Id="rId19" Type="http://schemas.openxmlformats.org/officeDocument/2006/relationships/image" Target="../media/image2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818867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068085"/>
            <a:ext cx="8941917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26" y="4668151"/>
            <a:ext cx="279121" cy="98069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530524" y="2962427"/>
            <a:ext cx="8761643" cy="3677497"/>
            <a:chOff x="530524" y="2962427"/>
            <a:chExt cx="8761643" cy="3677497"/>
          </a:xfrm>
        </p:grpSpPr>
        <p:pic>
          <p:nvPicPr>
            <p:cNvPr id="8" name="תמונה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4" y="4014355"/>
              <a:ext cx="3922776" cy="1503731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51" y="3729549"/>
              <a:ext cx="1984019" cy="2253082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522" y="2962427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52" y="6340686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270" y="6299073"/>
              <a:ext cx="301752" cy="284150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696" y="6203518"/>
              <a:ext cx="616077" cy="299238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76" y="3729549"/>
              <a:ext cx="1531391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597" y="3111440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194317"/>
            <a:ext cx="5843930" cy="2253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4248" y="1508796"/>
            <a:ext cx="6653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4" y="1719588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109652" y="3266375"/>
            <a:ext cx="11692354" cy="2976962"/>
            <a:chOff x="109652" y="3266375"/>
            <a:chExt cx="11692354" cy="2976962"/>
          </a:xfrm>
        </p:grpSpPr>
        <p:pic>
          <p:nvPicPr>
            <p:cNvPr id="3" name="תמונה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3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30286" cy="467715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508760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025" y="469900"/>
            <a:ext cx="10515600" cy="1325563"/>
          </a:xfrm>
        </p:spPr>
        <p:txBody>
          <a:bodyPr/>
          <a:lstStyle/>
          <a:p>
            <a:r>
              <a:rPr lang="he-IL" dirty="0" smtClean="0"/>
              <a:t>תכונות, בהנחה שהפעולות מוגדרות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1" y="1795463"/>
            <a:ext cx="5718201" cy="4591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025" y="2371725"/>
            <a:ext cx="1981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u="sng" dirty="0" smtClean="0"/>
              <a:t>יתכן</a:t>
            </a:r>
            <a:endParaRPr lang="he-IL" sz="6000" u="sng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752162"/>
            <a:ext cx="2735927" cy="5817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5" y="689226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648076" y="38100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465412" y="47625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86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73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8" y="3730686"/>
            <a:ext cx="1606830" cy="2004136"/>
          </a:xfrm>
          <a:prstGeom prst="rect">
            <a:avLst/>
          </a:prstGeom>
        </p:spPr>
      </p:pic>
      <p:cxnSp>
        <p:nvCxnSpPr>
          <p:cNvPr id="32" name="מחבר מרפקי 31"/>
          <p:cNvCxnSpPr/>
          <p:nvPr/>
        </p:nvCxnSpPr>
        <p:spPr>
          <a:xfrm flipV="1">
            <a:off x="4234631" y="5019676"/>
            <a:ext cx="1404169" cy="491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6" y="5375234"/>
            <a:ext cx="173507" cy="35958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" y="968034"/>
            <a:ext cx="2366238" cy="1503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03472" y="1491645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8" grpId="0"/>
      <p:bldP spid="21" grpId="0" animBg="1"/>
      <p:bldP spid="40" grpId="0"/>
      <p:bldP spid="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01" y="4195938"/>
            <a:ext cx="3370007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3" y="3886500"/>
            <a:ext cx="859913" cy="232157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4" y="6357627"/>
            <a:ext cx="289179" cy="29923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62" y="6375230"/>
            <a:ext cx="953034" cy="437540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5372100" y="3645698"/>
            <a:ext cx="3630832" cy="519793"/>
            <a:chOff x="5372100" y="3645698"/>
            <a:chExt cx="3630832" cy="519793"/>
          </a:xfrm>
        </p:grpSpPr>
        <p:cxnSp>
          <p:nvCxnSpPr>
            <p:cNvPr id="28" name="מחבר ישר 27"/>
            <p:cNvCxnSpPr/>
            <p:nvPr/>
          </p:nvCxnSpPr>
          <p:spPr>
            <a:xfrm flipH="1" flipV="1">
              <a:off x="8155208" y="3647626"/>
              <a:ext cx="847724" cy="358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 flipH="1">
              <a:off x="5543550" y="3645698"/>
              <a:ext cx="262118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/>
            <p:nvPr/>
          </p:nvCxnSpPr>
          <p:spPr>
            <a:xfrm flipH="1">
              <a:off x="5372100" y="3664789"/>
              <a:ext cx="190500" cy="5007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/>
          <p:cNvGrpSpPr/>
          <p:nvPr/>
        </p:nvGrpSpPr>
        <p:grpSpPr>
          <a:xfrm>
            <a:off x="6520097" y="3832818"/>
            <a:ext cx="2586854" cy="978335"/>
            <a:chOff x="6520097" y="3832818"/>
            <a:chExt cx="2586854" cy="978335"/>
          </a:xfrm>
        </p:grpSpPr>
        <p:cxnSp>
          <p:nvCxnSpPr>
            <p:cNvPr id="34" name="מחבר ישר 33"/>
            <p:cNvCxnSpPr/>
            <p:nvPr/>
          </p:nvCxnSpPr>
          <p:spPr>
            <a:xfrm flipH="1" flipV="1">
              <a:off x="8542310" y="3851589"/>
              <a:ext cx="564641" cy="95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>
            <a:xfrm flipH="1" flipV="1">
              <a:off x="6671962" y="3832818"/>
              <a:ext cx="1870348" cy="5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/>
            <p:cNvCxnSpPr/>
            <p:nvPr/>
          </p:nvCxnSpPr>
          <p:spPr>
            <a:xfrm flipH="1">
              <a:off x="6520097" y="3844550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7775366" y="4035897"/>
            <a:ext cx="1363217" cy="1846432"/>
            <a:chOff x="5130159" y="3603864"/>
            <a:chExt cx="1637120" cy="1930539"/>
          </a:xfrm>
        </p:grpSpPr>
        <p:cxnSp>
          <p:nvCxnSpPr>
            <p:cNvPr id="39" name="מחבר ישר 38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תמונה 6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6" y="3776169"/>
            <a:ext cx="173507" cy="359588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3" y="4757618"/>
            <a:ext cx="242407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442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האפס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3254478"/>
            <a:ext cx="3465118" cy="334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5526" y="4035566"/>
            <a:ext cx="4629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ובנוסף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4129955"/>
            <a:ext cx="2939567" cy="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 שוקיים 3"/>
          <p:cNvSpPr/>
          <p:nvPr/>
        </p:nvSpPr>
        <p:spPr>
          <a:xfrm rot="16200000">
            <a:off x="5215956" y="181141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1891375"/>
            <a:ext cx="36235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198612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2067939"/>
            <a:ext cx="882625" cy="35958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2782199"/>
            <a:ext cx="1350340" cy="399821"/>
          </a:xfrm>
          <a:prstGeom prst="rect">
            <a:avLst/>
          </a:prstGeom>
        </p:spPr>
      </p:pic>
      <p:sp>
        <p:nvSpPr>
          <p:cNvPr id="43" name="משולש שווה שוקיים 42"/>
          <p:cNvSpPr/>
          <p:nvPr/>
        </p:nvSpPr>
        <p:spPr>
          <a:xfrm rot="5400000">
            <a:off x="5425506" y="408987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4341285"/>
            <a:ext cx="3623539" cy="17526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943100" y="443603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4517849"/>
            <a:ext cx="857479" cy="35958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5232109"/>
            <a:ext cx="1350340" cy="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5" grpId="0"/>
      <p:bldP spid="43" grpId="0" animBg="1"/>
      <p:bldP spid="43" grpId="1" animBg="1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7" y="1844989"/>
            <a:ext cx="2366238" cy="1503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9672" y="2377470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1853859"/>
            <a:ext cx="2366238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4288273"/>
            <a:ext cx="2366238" cy="1503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79086" y="4820754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4297143"/>
            <a:ext cx="2366238" cy="150373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7" y="1850438"/>
            <a:ext cx="2366238" cy="1503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89672" y="2382919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1859308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0" y="901742"/>
            <a:ext cx="362353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אלכסונית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3100" y="1180686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1262502"/>
            <a:ext cx="882625" cy="38976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1976762"/>
            <a:ext cx="1350340" cy="39982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11501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6335" y="5178093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smtClean="0"/>
              <a:t>מטריצה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עליונה וגם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תחתונה </a:t>
            </a:r>
          </a:p>
          <a:p>
            <a:pPr algn="ctr"/>
            <a:r>
              <a:rPr lang="he-IL" sz="2800" dirty="0" smtClean="0"/>
              <a:t>היא מטריצה אלכסונית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32" y="976975"/>
            <a:ext cx="4898440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</a:t>
            </a:r>
            <a:r>
              <a:rPr lang="he-IL" sz="2800" dirty="0" err="1" smtClean="0"/>
              <a:t>סקלארית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99512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4095" y="5015830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err="1" smtClean="0"/>
              <a:t>סקלארית</a:t>
            </a:r>
            <a:r>
              <a:rPr lang="he-IL" sz="2800" dirty="0" smtClean="0"/>
              <a:t> היא בפרט אלכסונית. </a:t>
            </a:r>
          </a:p>
          <a:p>
            <a:pPr algn="ctr"/>
            <a:r>
              <a:rPr lang="he-IL" sz="2800" dirty="0" smtClean="0"/>
              <a:t>אלכסונית לא בהכרח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הגדרה: מטריצות                               יקראו מתחלפות אם  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7291" y="169068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מטריצה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                    מתחלפת עם כל מטריצה.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8" y="835539"/>
            <a:ext cx="2250567" cy="3847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1" y="878287"/>
            <a:ext cx="1833143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808"/>
            <a:ext cx="1335252" cy="30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290" y="2519363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תהא        מטריצה. צ"ל  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7290" y="334803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אכן,  לפי תכונות של מטריצות מתקיים: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26" y="2632295"/>
            <a:ext cx="301752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2631354"/>
            <a:ext cx="1833143" cy="29923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4378325"/>
            <a:ext cx="864770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/>
              <a:t>סימטריות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המשוחלפת שלה 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2"/>
            <a:ext cx="1818056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3" y="1517646"/>
            <a:ext cx="1963903" cy="352044"/>
          </a:xfrm>
          <a:prstGeom prst="rect">
            <a:avLst/>
          </a:prstGeom>
        </p:spPr>
      </p:pic>
      <p:sp>
        <p:nvSpPr>
          <p:cNvPr id="21" name="כותרת 1 2"/>
          <p:cNvSpPr txBox="1">
            <a:spLocks/>
          </p:cNvSpPr>
          <p:nvPr/>
        </p:nvSpPr>
        <p:spPr>
          <a:xfrm>
            <a:off x="933133" y="2055810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58" y="2229825"/>
            <a:ext cx="2346122" cy="457657"/>
          </a:xfrm>
          <a:prstGeom prst="rect">
            <a:avLst/>
          </a:prstGeom>
        </p:spPr>
      </p:pic>
      <p:sp>
        <p:nvSpPr>
          <p:cNvPr id="25" name="כותרת 1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5" y="3083716"/>
            <a:ext cx="6271412" cy="158419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8"/>
            <a:ext cx="1951330" cy="437540"/>
          </a:xfrm>
          <a:prstGeom prst="rect">
            <a:avLst/>
          </a:prstGeom>
        </p:spPr>
      </p:pic>
      <p:sp>
        <p:nvSpPr>
          <p:cNvPr id="27" name="כותרת 1 2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24" y="4050211"/>
            <a:ext cx="2341093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37" y="560868"/>
            <a:ext cx="4128974" cy="2107236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 rot="5400000">
            <a:off x="3541937" y="1845382"/>
            <a:ext cx="2699900" cy="696923"/>
          </a:xfrm>
          <a:prstGeom prst="bentConnector3">
            <a:avLst>
              <a:gd name="adj1" fmla="val 2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כותרת 1 1 2 1"/>
          <p:cNvSpPr txBox="1">
            <a:spLocks/>
          </p:cNvSpPr>
          <p:nvPr/>
        </p:nvSpPr>
        <p:spPr>
          <a:xfrm>
            <a:off x="3728112" y="3944493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א.  עבור                                 אכן שני האגפים מאותו גודל.</a:t>
            </a:r>
          </a:p>
        </p:txBody>
      </p:sp>
      <p:sp>
        <p:nvSpPr>
          <p:cNvPr id="24" name="כותרת 1 1 2 2"/>
          <p:cNvSpPr txBox="1">
            <a:spLocks/>
          </p:cNvSpPr>
          <p:nvPr/>
        </p:nvSpPr>
        <p:spPr>
          <a:xfrm>
            <a:off x="3832887" y="3328734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</a:t>
            </a:r>
          </a:p>
        </p:txBody>
      </p:sp>
      <p:sp>
        <p:nvSpPr>
          <p:cNvPr id="28" name="כותרת 1 1 2 3"/>
          <p:cNvSpPr txBox="1">
            <a:spLocks/>
          </p:cNvSpPr>
          <p:nvPr/>
        </p:nvSpPr>
        <p:spPr>
          <a:xfrm>
            <a:off x="3728112" y="4540663"/>
            <a:ext cx="7743824" cy="88858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ב. נראה ששווים </a:t>
            </a:r>
          </a:p>
          <a:p>
            <a:r>
              <a:rPr lang="he-IL" sz="2800" dirty="0" smtClean="0"/>
              <a:t>בכל רכיב: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580238"/>
            <a:ext cx="7918475" cy="45765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5372293"/>
            <a:ext cx="5693054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72101" y="622669"/>
            <a:ext cx="626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                       תקרא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012365" y="163371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 אם: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1" y="765549"/>
            <a:ext cx="1727530" cy="32186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2225434"/>
            <a:ext cx="1282446" cy="33444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1631605"/>
            <a:ext cx="2192274" cy="1367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6547" y="197136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105342" y="2053509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" y="1554877"/>
            <a:ext cx="5244084" cy="14401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172574" y="351666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אנטי סימטרית אם: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4404571"/>
            <a:ext cx="1606829" cy="33444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6" y="4087264"/>
            <a:ext cx="2113111" cy="105303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826547" y="4310182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70674" y="4352171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003975"/>
            <a:ext cx="5372101" cy="12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34" grpId="0"/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סימטרית.  הוכיחו: כל איבר באלכסון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29" y="1575070"/>
            <a:ext cx="1629461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02" y="2404092"/>
            <a:ext cx="2939568" cy="45514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170100" cy="41993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09344" cy="419939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08176" cy="4199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7" y="2467833"/>
            <a:ext cx="113157" cy="279121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8039767" y="2821668"/>
            <a:ext cx="380333" cy="119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8196207" y="2852022"/>
            <a:ext cx="57539" cy="11667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 וגם סימטרית.  הוכיחו:      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4" y="1519257"/>
            <a:ext cx="2499513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6" y="2404102"/>
            <a:ext cx="2557349" cy="43754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230450" cy="42245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44548" cy="42245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43380" cy="4224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470131"/>
            <a:ext cx="485318" cy="359588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7535460" y="783286"/>
            <a:ext cx="1146626" cy="80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5289719" y="790145"/>
            <a:ext cx="2349331" cy="8367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490908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 smtClean="0"/>
              <a:t>עקבה של מטריצה</a:t>
            </a:r>
            <a:endParaRPr lang="he-IL" u="sn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העקבה שלה (</a:t>
            </a:r>
            <a:r>
              <a:rPr lang="en-US" sz="2800" dirty="0" smtClean="0"/>
              <a:t>trace</a:t>
            </a:r>
            <a:r>
              <a:rPr lang="he-IL" sz="2800" dirty="0" smtClean="0"/>
              <a:t>) היא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3"/>
            <a:ext cx="1727530" cy="321869"/>
          </a:xfrm>
          <a:prstGeom prst="rect">
            <a:avLst/>
          </a:prstGeom>
        </p:spPr>
      </p:pic>
      <p:sp>
        <p:nvSpPr>
          <p:cNvPr id="25" name="כותרת 1 2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2" y="3381375"/>
            <a:ext cx="3593363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9"/>
            <a:ext cx="2512086" cy="417423"/>
          </a:xfrm>
          <a:prstGeom prst="rect">
            <a:avLst/>
          </a:prstGeom>
        </p:spPr>
      </p:pic>
      <p:sp>
        <p:nvSpPr>
          <p:cNvPr id="27" name="כותרת 1 2 3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19" y="2370534"/>
            <a:ext cx="3241319" cy="467716"/>
          </a:xfrm>
          <a:prstGeom prst="rect">
            <a:avLst/>
          </a:prstGeom>
        </p:spPr>
      </p:pic>
      <p:sp>
        <p:nvSpPr>
          <p:cNvPr id="17" name="כותרת 1 1 2"/>
          <p:cNvSpPr txBox="1">
            <a:spLocks/>
          </p:cNvSpPr>
          <p:nvPr/>
        </p:nvSpPr>
        <p:spPr>
          <a:xfrm>
            <a:off x="2371725" y="2156666"/>
            <a:ext cx="3810000" cy="8593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סכום איברי האלכסון הראשי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3" y="3944279"/>
            <a:ext cx="2813837" cy="314325"/>
          </a:xfrm>
          <a:prstGeom prst="rect">
            <a:avLst/>
          </a:prstGeom>
        </p:spPr>
      </p:pic>
      <p:sp>
        <p:nvSpPr>
          <p:cNvPr id="14" name="מלבן מעוגל 13"/>
          <p:cNvSpPr/>
          <p:nvPr/>
        </p:nvSpPr>
        <p:spPr>
          <a:xfrm rot="18033862">
            <a:off x="4495906" y="2517043"/>
            <a:ext cx="526345" cy="3115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14" y="588608"/>
            <a:ext cx="5381245" cy="2087119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>
            <a:off x="8467725" y="2396411"/>
            <a:ext cx="2314575" cy="808269"/>
          </a:xfrm>
          <a:prstGeom prst="bentConnector3">
            <a:avLst>
              <a:gd name="adj1" fmla="val 997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כותרת 1 1 2 2 1"/>
          <p:cNvSpPr txBox="1">
            <a:spLocks/>
          </p:cNvSpPr>
          <p:nvPr/>
        </p:nvSpPr>
        <p:spPr>
          <a:xfrm>
            <a:off x="3486150" y="3328734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 יהיו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5" y="3509995"/>
            <a:ext cx="3890084" cy="384734"/>
          </a:xfrm>
          <a:prstGeom prst="rect">
            <a:avLst/>
          </a:prstGeom>
        </p:spPr>
      </p:pic>
      <p:sp>
        <p:nvSpPr>
          <p:cNvPr id="19" name="כותרת 1 1 2 2 2"/>
          <p:cNvSpPr txBox="1">
            <a:spLocks/>
          </p:cNvSpPr>
          <p:nvPr/>
        </p:nvSpPr>
        <p:spPr>
          <a:xfrm>
            <a:off x="3486149" y="4076713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 </a:t>
            </a: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2" y="4284139"/>
            <a:ext cx="7123860" cy="90525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5484745"/>
            <a:ext cx="6857314" cy="90525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9" y="3489281"/>
            <a:ext cx="5084521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228829" cy="18859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743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2}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54.75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b_{i,n}v_n 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45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7\\&#10;\end{array}\right)&#10;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9.5"/>
  <p:tag name="ORIGINALWIDTH" val="1705.5"/>
  <p:tag name="OUTPUTDPI" val="1200"/>
  <p:tag name="LATEXADDIN" val="\documentclass{article}&#10;\usepackage{amsmath}&#10;\usepackage{amssymb}&#10;\usepackage{amsthm}&#10;\pagestyle{empty}&#10;\begin{document}&#10;&#10;\begin{enumerate}&#10;\item $A+(B+C)=(A+B)+C$&#10;\item $A+B=B+A$&#10;\item $(AB)C=A(BC)$&#10;\item $(A+B)C=AB+BC$&#10;\item $A(B+C)= AB+AC$&#10;\item $\alpha(AB)=(\alpha A)B=A(\alpha B)$&#10; \end{enumerate}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&#10;A&#10;\left(\begin{array}{c}&#10;\\&#10;\\&#10;1\\&#10;\\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57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&amp; &amp;|&amp; &amp;|\\&#10;v_1 &amp; \cdots &amp; v_j &amp; \cdots&amp;v_n \\&#10;|&amp;&amp;|&amp;&amp;|\\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7"/>
  <p:tag name="ORIGINALWIDTH" val="33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 0\\&#10;  \vdots\\&#10; 1\\&#10; \vdots \\&#10;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C_j(I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23"/>
  <p:tag name="OUTPUTDPI" val="1200"/>
  <p:tag name="LATEXADDIN" val="\documentclass{article}&#10;\usepackage{amsmath}&#10;\usepackage{amssymb}&#10;\usepackage{amsthm}&#10;\usepackage{xcolor}&#10;\pagestyle{empty}&#10;\begin{document}&#10;&#10;&#10;$=v_j=C_j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6.75"/>
  <p:tag name="OUTPUTDPI" val="1200"/>
  <p:tag name="LATEXADDIN" val="\documentclass{article}&#10;\usepackage{amsmath}&#10;\usepackage{amssymb}&#10;\usepackage{amsthm}&#10;\usepackage{xcolor}&#10;\pagestyle{empty}&#10;\begin{document}&#10;&#10;&#10;$&#10;0_{n}=\left(\begin{array}{ccc}&#10;0 &amp; 0 &amp; 0\\&#10;0 &amp; \ddots &amp; 0\\&#10;0 &amp; 0 &amp; 0&#10;\end{array}\right)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033.5"/>
  <p:tag name="OUTPUTDPI" val="1200"/>
  <p:tag name="LATEXADDIN" val="\documentclass{article}&#10;\usepackage{amsmath}&#10;\usepackage{amssymb}&#10;\usepackage{amsthm}&#10;\usepackage{xcolor}&#10;\pagestyle{empty}&#10;\begin{document}&#10;&#10;&#10;$0+A=A+0=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0\cdot A=A\cdot 0=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* &amp; * &amp; *\\&#10;0 &amp; \ddots &amp; *\\&#10;0 &amp; 0 &amp; *&#10;\end{array}\right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&lt;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}&#10;* &amp; 0 &amp; 0\\&#10;* &amp; \ddots &amp; 0\\&#10;* &amp; * &amp; *&#10;\end{array}\right)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55.75"/>
  <p:tag name="OUTPUTDPI" val="1200"/>
  <p:tag name="LATEXADDIN" val="\documentclass{article}&#10;\usepackage{amsmath}&#10;\usepackage{amssymb}&#10;\usepackage{amsthm}&#10;\usepackage{xcolor}&#10;\pagestyle{empty}&#10;\begin{document}&#10;&#10;&#10;$i&lt;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8 &amp; 4\\&#10;0 &amp; 2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8 &amp; 0\\&#10;0 &amp; 0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4 &amp; 2&amp; 0\\&#10;0 &amp; 5 &amp; 1&#10;\end{array}\right)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8 &amp; 0&amp; 0\\&#10;0 &amp; 3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8 &amp; 4\\&#10;0 &amp; 2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8 &amp; 0\\&#10;0 &amp; 0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* &amp; 0 &amp; 0\\&#10;0 &amp; \ddots &amp; 0\\&#10;0 &amp; 0 &amp; *&#10;\end{array}\right)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2&amp; 0\\&#10;0 &amp; 0 &amp; \pi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\alpha &amp; 0 &amp; 0\\&#10;0 &amp; \ddots &amp; 0\\&#10;0 &amp; 0 &amp; \alpha&#10;\end{array}\right)=\alpha I 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\pi&#10; &amp; 0 &amp; 0\\&#10;0 &amp; \pi&#10;&amp; 0\\&#10;0 &amp; 0 &amp; \pi&#10;\end{array}\right)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98.25"/>
  <p:tag name="OUTPUTDPI" val="1200"/>
  <p:tag name="LATEXADDIN" val="\documentclass{article}&#10;\usepackage{amsmath}&#10;\usepackage{amssymb}&#10;\usepackage{amsthm}&#10;\usepackage{xcolor}&#10;\pagestyle{empty}&#10;\begin{document}&#10;&#10;&#10;$&#10;A=\alpha I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79.25"/>
  <p:tag name="OUTPUTDPI" val="1200"/>
  <p:tag name="LATEXADDIN" val="\documentclass{article}&#10;\usepackage{amsmath}&#10;\usepackage{amssymb}&#10;\usepackage{amsthm}&#10;\usepackage{xcolor}&#10;\pagestyle{empty}&#10;\begin{document}&#10;&#10;&#10;$AB=(\alpha I)B=\alpha(IB)=\alpha(BI)=B(\alpha I)=BA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585.75"/>
  <p:tag name="OUTPUTDPI" val="1200"/>
  <p:tag name="LATEXADDIN" val="\documentclass{article}&#10;\usepackage{amsmath}&#10;\usepackage{amssymb}&#10;\usepackage{amsthm}&#10;\usepackage{xcolor}&#10;\pagestyle{empty}&#10;\begin{document}&#10;&#10;&#10;$A^t\in\mathbb{F}^{n\times m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99.75"/>
  <p:tag name="OUTPUTDPI" val="1200"/>
  <p:tag name="LATEXADDIN" val="\documentclass{article}&#10;\usepackage{amsmath}&#10;\usepackage{amssymb}&#10;\usepackage{amsthm}&#10;\usepackage{xcolor}&#10;\pagestyle{empty}&#10;\begin{document}&#10;&#10;&#10;$(A^t)_{i,j}=A_{j,i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87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^{t}=\left(\begin{array}{ccc}&#10;1 &amp; -2 &amp; 3\\&#10;5 &amp; 3 &amp; -7&#10;\end{array}\right)&#10;$&#10;\end{document}"/>
  <p:tag name="IGUANATEXSIZE" val="33"/>
  <p:tag name="IGUANATEXCURSOR" val="28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(\alpha I)^t =\alpha I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1231.5"/>
  <p:tag name="OUTPUTDPI" val="1200"/>
  <p:tag name="LATEXADDIN" val="\documentclass{article}&#10;\usepackage{amsmath}&#10;\usepackage{amssymb}&#10;\usepackage{amsthm}&#10;\pagestyle{empty}&#10;\begin{document}&#10;&#10;\begin{enumerate}&#10;\item $(A+B)^t=A^t+B^t$&#10;\item $(\alpha A)^t=\alpha A^t$&#10;\item $(AB)^t=B^tA^t$&#10;\end{enumerate}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361.75"/>
  <p:tag name="OUTPUTDPI" val="1200"/>
  <p:tag name="LATEXADDIN" val="\documentclass{article}&#10;\usepackage{amsmath}&#10;\usepackage{amssymb}&#10;\usepackage{amsthm}&#10;\usepackage{xcolor}&#10;\pagestyle{empty}&#10;\begin{document}&#10;&#10;&#10;$&#10;((A+B)^{t})_{ij}=(A+B)_{ji}=(A)_{ji}+(B)_{ji}=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98"/>
  <p:tag name="OUTPUTDPI" val="1200"/>
  <p:tag name="LATEXADDIN" val="\documentclass{article}&#10;\usepackage{amsmath}&#10;\usepackage{amssymb}&#10;\usepackage{amsthm}&#10;\usepackage{xcolor}&#10;\pagestyle{empty}&#10;\begin{document}&#10;&#10;&#10;$=(A^{t})_{ij}+(B^{t})_{ij}=(A^{t}+B^{t})_{ij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2.5"/>
  <p:tag name="OUTPUTDPI" val="1200"/>
  <p:tag name="LATEXADDIN" val="\documentclass{article}&#10;\usepackage{amsmath}&#10;\usepackage{amssymb}&#10;\usepackage{amsthm}&#10;\usepackage{xcolor}&#10;\pagestyle{empty}&#10;\begin{document}&#10;&#10;&#10;$A=A^t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&#10;$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72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^t=&#10;\left(\begin{array}{ccc}&#10;e &amp; 1 &amp; 2\\&#10;1 &amp; * &amp; 3\\&#10;2 &amp; 3 &amp; \pi&#10;\end{array}\right)&#10;$&#10;\end{document}"/>
  <p:tag name="IGUANATEXSIZE" val="30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A=-A^t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20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^t=&#10;\left(\begin{array}{ccc}&#10;0 &amp; -1 &amp; -2\\&#10;1 &amp; 0 &amp;3\\&#10;2 &amp; -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86"/>
  <p:tag name="OUTPUTDPI" val="1200"/>
  <p:tag name="LATEXADDIN" val="\documentclass{article}&#10;\usepackage{amsmath}&#10;\usepackage{amssymb}&#10;\usepackage{amsthm}&#10;\usepackage{xcolor}&#10;\pagestyle{empty}&#10;\begin{document}&#10;&#10;&#10;$A^t=-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(A^t)_{i,i}=(-A)_{i,i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47.25"/>
  <p:tag name="OUTPUTDPI" val="1200"/>
  <p:tag name="LATEXADDIN" val="\documentclass{article}&#10;\usepackage{amsmath}&#10;\usepackage{amssymb}&#10;\usepackage{amsthm}&#10;\usepackage{xcolor}&#10;\pagestyle{empty}&#10;\begin{document}&#10;&#10;&#10;$A_{i,i}=-A_{i,i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2A_{i,i}=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20"/>
  <p:tag name="OUTPUTDPI" val="1200"/>
  <p:tag name="LATEXADDIN" val="\documentclass{article}&#10;\usepackage{amsmath}&#10;\usepackage{amssymb}&#10;\usepackage{amsthm}&#10;\usepackage{xcolor}&#10;\pagestyle{empty}&#10;\begin{document}&#10;&#10;&#10;$A_{i,i}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A=A^t=-A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2.75"/>
  <p:tag name="OUTPUTDPI" val="1200"/>
  <p:tag name="LATEXADDIN" val="\documentclass{article}&#10;\usepackage{amsmath}&#10;\usepackage{amssymb}&#10;\usepackage{amsthm}&#10;\usepackage{xcolor}&#10;\pagestyle{empty}&#10;\begin{document}&#10;&#10;&#10;$A_{i,j}=(-A)_{i,j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665.25"/>
  <p:tag name="OUTPUTDPI" val="1200"/>
  <p:tag name="LATEXADDIN" val="\documentclass{article}&#10;\usepackage{amsmath}&#10;\usepackage{amssymb}&#10;\usepackage{amsthm}&#10;\usepackage{xcolor}&#10;\pagestyle{empty}&#10;\begin{document}&#10;&#10;&#10;$A_{i,j}=-A_{i,j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90.5"/>
  <p:tag name="OUTPUTDPI" val="1200"/>
  <p:tag name="LATEXADDIN" val="\documentclass{article}&#10;\usepackage{amsmath}&#10;\usepackage{amssymb}&#10;\usepackage{amsthm}&#10;\usepackage{xcolor}&#10;\pagestyle{empty}&#10;\begin{document}&#10;&#10;&#10;$2A_{i,j}=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30.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1.75"/>
  <p:tag name="OUTPUTDPI" val="1200"/>
  <p:tag name="LATEXADDIN" val="\documentclass{article}&#10;\usepackage{amsmath}&#10;\usepackage{amssymb}&#10;\usepackage{amsthm}&#10;\usepackage{xcolor}&#10;\pagestyle{empty}&#10;\begin{document}&#10;&#10;&#10;$tr&#10;\left(\begin{array}{ccc}&#10;1 &amp; 5 &amp; \pi \\&#10;-2 &amp; 3 &amp; 0\\&#10;3 &amp; -7 &amp; 2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tr (\alpha I) =n\cdot \alpha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66.75"/>
  <p:tag name="OUTPUTDPI" val="1200"/>
  <p:tag name="LATEXADDIN" val="\documentclass{article}&#10;\usepackage{amsmath}&#10;\usepackage{amssymb}&#10;\usepackage{amsthm}&#10;\usepackage{xcolor}&#10;\pagestyle{empty}&#10;\begin{document}&#10;&#10;&#10;$tr(A)=\sum_{i=1}^n A_{i,i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839.25"/>
  <p:tag name="OUTPUTDPI" val="1200"/>
  <p:tag name="LATEXADDIN" val="\documentclass{article}&#10;\usepackage{amsmath}&#10;\usepackage{amssymb}&#10;\usepackage{amsthm}&#10;\usepackage{xcolor}&#10;\pagestyle{empty}&#10;\begin{document}&#10;&#10;&#10;$=1+3+2=6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2.5"/>
  <p:tag name="ORIGINALWIDTH" val="1605"/>
  <p:tag name="OUTPUTDPI" val="1200"/>
  <p:tag name="LATEXADDIN" val="\documentclass{article}&#10;\usepackage{amsmath}&#10;\usepackage{amssymb}&#10;\usepackage{amsthm}&#10;\pagestyle{empty}&#10;\begin{document}&#10;&#10;\begin{enumerate}&#10;\item $tr(A+B)=tr(A)+tr(B)$&#10;\item $tr(\alpha A)=\alpha tr(A)$&#10;\item $tr(AB)=tr(BA)$&#10;\end{enumerate}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60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,B\in \mathbb{F}^{n\times m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124.75"/>
  <p:tag name="OUTPUTDPI" val="1200"/>
  <p:tag name="LATEXADDIN" val="\documentclass{article}&#10;\usepackage{amsmath}&#10;\usepackage{amssymb}&#10;\usepackage{amsthm}&#10;\usepackage{xcolor}&#10;\pagestyle{empty}&#10;\begin{document}&#10;&#10;&#10;$&#10;tr(AB)=\sum\limits _{k=1}^{m}(AB)_{kk}=\sum\limits _{k=1}^{m}\sum\limits _{l=1}^{n}a_{kl}b_{lk}=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045.25"/>
  <p:tag name="OUTPUTDPI" val="1200"/>
  <p:tag name="LATEXADDIN" val="\documentclass{article}&#10;\usepackage{amsmath}&#10;\usepackage{amssymb}&#10;\usepackage{amsthm}&#10;\usepackage{xcolor}&#10;\pagestyle{empty}&#10;\begin{document}&#10;&#10;&#10;$&#10;=\sum\limits _{l=1}^{n}\sum\limits _{k=1}^{m}b_{lk}a_{kl}=\sum\limits _{l=1}^{n}(BA)_{ll}=tr(BA)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516.5"/>
  <p:tag name="OUTPUTDPI" val="1200"/>
  <p:tag name="LATEXADDIN" val="\documentclass{article}&#10;\usepackage{amsmath}&#10;\usepackage{amssymb}&#10;\usepackage{amsthm}&#10;\usepackage{xcolor}&#10;\pagestyle{empty}&#10;\begin{document}&#10;&#10;&#10;$&#10;AB\in \mathbb{F}^{m\times m}, BA\in \mathbb{F}^{n\times n} \Leftarro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447</Words>
  <Application>Microsoft Office PowerPoint</Application>
  <PresentationFormat>מסך רחב</PresentationFormat>
  <Paragraphs>133</Paragraphs>
  <Slides>40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תכונות, בהנחה שהפעולות מוגדרות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הגדרה: מטריצות                               יקראו מתחלפות אם  </vt:lpstr>
      <vt:lpstr>סימטריות </vt:lpstr>
      <vt:lpstr>מצגת של PowerPoint</vt:lpstr>
      <vt:lpstr>מצגת של PowerPoint</vt:lpstr>
      <vt:lpstr>תרגיל – תהא                          אנטי סימטרית.  הוכיחו: כל איבר באלכסון שווה 0.</vt:lpstr>
      <vt:lpstr>תרגיל – תהא                          אנטי סימטרית וגם סימטרית.  הוכיחו:       שווה 0.</vt:lpstr>
      <vt:lpstr>עקבה של מטריצה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99</cp:revision>
  <dcterms:created xsi:type="dcterms:W3CDTF">2016-09-11T18:49:07Z</dcterms:created>
  <dcterms:modified xsi:type="dcterms:W3CDTF">2016-10-25T17:04:44Z</dcterms:modified>
</cp:coreProperties>
</file>