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257" r:id="rId3"/>
    <p:sldId id="294" r:id="rId4"/>
    <p:sldId id="295" r:id="rId5"/>
    <p:sldId id="296" r:id="rId6"/>
    <p:sldId id="297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0" r:id="rId17"/>
    <p:sldId id="311" r:id="rId18"/>
    <p:sldId id="309" r:id="rId19"/>
    <p:sldId id="313" r:id="rId20"/>
    <p:sldId id="314" r:id="rId21"/>
    <p:sldId id="312" r:id="rId22"/>
    <p:sldId id="315" r:id="rId23"/>
    <p:sldId id="316" r:id="rId24"/>
    <p:sldId id="258" r:id="rId25"/>
    <p:sldId id="259" r:id="rId26"/>
    <p:sldId id="318" r:id="rId27"/>
    <p:sldId id="319" r:id="rId28"/>
    <p:sldId id="317" r:id="rId29"/>
    <p:sldId id="320" r:id="rId30"/>
    <p:sldId id="321" r:id="rId31"/>
    <p:sldId id="322" r:id="rId32"/>
    <p:sldId id="261" r:id="rId33"/>
    <p:sldId id="264" r:id="rId34"/>
    <p:sldId id="324" r:id="rId35"/>
    <p:sldId id="325" r:id="rId36"/>
    <p:sldId id="326" r:id="rId37"/>
    <p:sldId id="327" r:id="rId38"/>
    <p:sldId id="328" r:id="rId39"/>
    <p:sldId id="329" r:id="rId40"/>
    <p:sldId id="330" r:id="rId4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י"ט/חשון/תשע"ז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75.xml"/><Relationship Id="rId21" Type="http://schemas.openxmlformats.org/officeDocument/2006/relationships/image" Target="../media/image27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74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7.png"/><Relationship Id="rId29" Type="http://schemas.openxmlformats.org/officeDocument/2006/relationships/image" Target="../media/image34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30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82.xml"/><Relationship Id="rId19" Type="http://schemas.openxmlformats.org/officeDocument/2006/relationships/image" Target="../media/image25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90.xml"/><Relationship Id="rId7" Type="http://schemas.openxmlformats.org/officeDocument/2006/relationships/image" Target="../media/image38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2.png"/><Relationship Id="rId5" Type="http://schemas.openxmlformats.org/officeDocument/2006/relationships/tags" Target="../tags/tag92.xml"/><Relationship Id="rId10" Type="http://schemas.openxmlformats.org/officeDocument/2006/relationships/image" Target="../media/image41.png"/><Relationship Id="rId4" Type="http://schemas.openxmlformats.org/officeDocument/2006/relationships/tags" Target="../tags/tag91.xml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3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41.png"/><Relationship Id="rId5" Type="http://schemas.openxmlformats.org/officeDocument/2006/relationships/tags" Target="../tags/tag97.xml"/><Relationship Id="rId10" Type="http://schemas.openxmlformats.org/officeDocument/2006/relationships/image" Target="../media/image40.png"/><Relationship Id="rId4" Type="http://schemas.openxmlformats.org/officeDocument/2006/relationships/tags" Target="../tags/tag96.xml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6.png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3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45.png"/><Relationship Id="rId5" Type="http://schemas.openxmlformats.org/officeDocument/2006/relationships/tags" Target="../tags/tag103.xml"/><Relationship Id="rId10" Type="http://schemas.openxmlformats.org/officeDocument/2006/relationships/image" Target="../media/image40.png"/><Relationship Id="rId4" Type="http://schemas.openxmlformats.org/officeDocument/2006/relationships/tags" Target="../tags/tag102.xml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8.pn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3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47.png"/><Relationship Id="rId5" Type="http://schemas.openxmlformats.org/officeDocument/2006/relationships/tags" Target="../tags/tag109.xml"/><Relationship Id="rId10" Type="http://schemas.openxmlformats.org/officeDocument/2006/relationships/image" Target="../media/image40.png"/><Relationship Id="rId4" Type="http://schemas.openxmlformats.org/officeDocument/2006/relationships/tags" Target="../tags/tag108.xml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13.xml"/><Relationship Id="rId7" Type="http://schemas.openxmlformats.org/officeDocument/2006/relationships/image" Target="../media/image3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9.png"/><Relationship Id="rId5" Type="http://schemas.openxmlformats.org/officeDocument/2006/relationships/tags" Target="../tags/tag115.xml"/><Relationship Id="rId10" Type="http://schemas.openxmlformats.org/officeDocument/2006/relationships/image" Target="../media/image41.png"/><Relationship Id="rId4" Type="http://schemas.openxmlformats.org/officeDocument/2006/relationships/tags" Target="../tags/tag114.xml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18.xml"/><Relationship Id="rId7" Type="http://schemas.openxmlformats.org/officeDocument/2006/relationships/image" Target="../media/image50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9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5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54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40.png"/><Relationship Id="rId5" Type="http://schemas.openxmlformats.org/officeDocument/2006/relationships/tags" Target="../tags/tag124.xml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4" Type="http://schemas.openxmlformats.org/officeDocument/2006/relationships/tags" Target="../tags/tag123.xml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59.png"/><Relationship Id="rId3" Type="http://schemas.openxmlformats.org/officeDocument/2006/relationships/tags" Target="../tags/tag129.xml"/><Relationship Id="rId21" Type="http://schemas.openxmlformats.org/officeDocument/2006/relationships/image" Target="../media/image2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image" Target="../media/image33.png"/><Relationship Id="rId2" Type="http://schemas.openxmlformats.org/officeDocument/2006/relationships/tags" Target="../tags/tag128.xml"/><Relationship Id="rId16" Type="http://schemas.openxmlformats.org/officeDocument/2006/relationships/image" Target="../media/image58.png"/><Relationship Id="rId20" Type="http://schemas.openxmlformats.org/officeDocument/2006/relationships/image" Target="../media/image30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28.png"/><Relationship Id="rId5" Type="http://schemas.openxmlformats.org/officeDocument/2006/relationships/tags" Target="../tags/tag131.xml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tags" Target="../tags/tag136.xml"/><Relationship Id="rId19" Type="http://schemas.openxmlformats.org/officeDocument/2006/relationships/image" Target="../media/image60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image" Target="../media/image23.png"/><Relationship Id="rId18" Type="http://schemas.openxmlformats.org/officeDocument/2006/relationships/image" Target="../media/image2.png"/><Relationship Id="rId3" Type="http://schemas.openxmlformats.org/officeDocument/2006/relationships/tags" Target="../tags/tag141.xml"/><Relationship Id="rId21" Type="http://schemas.openxmlformats.org/officeDocument/2006/relationships/image" Target="../media/image28.png"/><Relationship Id="rId7" Type="http://schemas.openxmlformats.org/officeDocument/2006/relationships/tags" Target="../tags/tag145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60.png"/><Relationship Id="rId2" Type="http://schemas.openxmlformats.org/officeDocument/2006/relationships/tags" Target="../tags/tag140.xml"/><Relationship Id="rId16" Type="http://schemas.openxmlformats.org/officeDocument/2006/relationships/image" Target="../media/image59.png"/><Relationship Id="rId20" Type="http://schemas.openxmlformats.org/officeDocument/2006/relationships/image" Target="../media/image32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image" Target="../media/image58.png"/><Relationship Id="rId23" Type="http://schemas.openxmlformats.org/officeDocument/2006/relationships/image" Target="../media/image33.png"/><Relationship Id="rId10" Type="http://schemas.openxmlformats.org/officeDocument/2006/relationships/tags" Target="../tags/tag148.xml"/><Relationship Id="rId19" Type="http://schemas.openxmlformats.org/officeDocument/2006/relationships/image" Target="../media/image31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image" Target="../media/image24.png"/><Relationship Id="rId2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62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../media/image40.png"/><Relationship Id="rId17" Type="http://schemas.openxmlformats.org/officeDocument/2006/relationships/image" Target="../media/image66.png"/><Relationship Id="rId2" Type="http://schemas.openxmlformats.org/officeDocument/2006/relationships/tags" Target="../tags/tag151.xml"/><Relationship Id="rId16" Type="http://schemas.openxmlformats.org/officeDocument/2006/relationships/image" Target="../media/image65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39.png"/><Relationship Id="rId5" Type="http://schemas.openxmlformats.org/officeDocument/2006/relationships/tags" Target="../tags/tag154.xml"/><Relationship Id="rId15" Type="http://schemas.openxmlformats.org/officeDocument/2006/relationships/image" Target="../media/image64.png"/><Relationship Id="rId10" Type="http://schemas.openxmlformats.org/officeDocument/2006/relationships/image" Target="../media/image38.png"/><Relationship Id="rId4" Type="http://schemas.openxmlformats.org/officeDocument/2006/relationships/tags" Target="../tags/tag15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3" Type="http://schemas.openxmlformats.org/officeDocument/2006/relationships/tags" Target="../tags/tag160.xml"/><Relationship Id="rId21" Type="http://schemas.openxmlformats.org/officeDocument/2006/relationships/image" Target="../media/image32.png"/><Relationship Id="rId7" Type="http://schemas.openxmlformats.org/officeDocument/2006/relationships/tags" Target="../tags/tag16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69.png"/><Relationship Id="rId2" Type="http://schemas.openxmlformats.org/officeDocument/2006/relationships/tags" Target="../tags/tag159.xml"/><Relationship Id="rId16" Type="http://schemas.openxmlformats.org/officeDocument/2006/relationships/image" Target="../media/image68.png"/><Relationship Id="rId20" Type="http://schemas.openxmlformats.org/officeDocument/2006/relationships/image" Target="../media/image31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5" Type="http://schemas.openxmlformats.org/officeDocument/2006/relationships/tags" Target="../tags/tag162.xml"/><Relationship Id="rId15" Type="http://schemas.openxmlformats.org/officeDocument/2006/relationships/image" Target="../media/image67.png"/><Relationship Id="rId23" Type="http://schemas.openxmlformats.org/officeDocument/2006/relationships/image" Target="../media/image70.png"/><Relationship Id="rId10" Type="http://schemas.openxmlformats.org/officeDocument/2006/relationships/tags" Target="../tags/tag167.xml"/><Relationship Id="rId19" Type="http://schemas.openxmlformats.org/officeDocument/2006/relationships/image" Target="../media/image2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image" Target="../media/image24.png"/><Relationship Id="rId2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68.png"/><Relationship Id="rId3" Type="http://schemas.openxmlformats.org/officeDocument/2006/relationships/tags" Target="../tags/tag171.xml"/><Relationship Id="rId21" Type="http://schemas.openxmlformats.org/officeDocument/2006/relationships/image" Target="../media/image2.png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image" Target="../media/image67.png"/><Relationship Id="rId25" Type="http://schemas.openxmlformats.org/officeDocument/2006/relationships/image" Target="../media/image70.png"/><Relationship Id="rId2" Type="http://schemas.openxmlformats.org/officeDocument/2006/relationships/tags" Target="../tags/tag170.xml"/><Relationship Id="rId16" Type="http://schemas.openxmlformats.org/officeDocument/2006/relationships/image" Target="../media/image71.png"/><Relationship Id="rId20" Type="http://schemas.openxmlformats.org/officeDocument/2006/relationships/image" Target="../media/image29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33.png"/><Relationship Id="rId5" Type="http://schemas.openxmlformats.org/officeDocument/2006/relationships/tags" Target="../tags/tag173.xml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tags" Target="../tags/tag178.xml"/><Relationship Id="rId19" Type="http://schemas.openxmlformats.org/officeDocument/2006/relationships/image" Target="../media/image69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image" Target="../media/image72.png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image" Target="../media/image40.png"/><Relationship Id="rId17" Type="http://schemas.openxmlformats.org/officeDocument/2006/relationships/image" Target="../media/image76.png"/><Relationship Id="rId2" Type="http://schemas.openxmlformats.org/officeDocument/2006/relationships/tags" Target="../tags/tag182.xml"/><Relationship Id="rId16" Type="http://schemas.openxmlformats.org/officeDocument/2006/relationships/image" Target="../media/image75.png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image" Target="../media/image39.png"/><Relationship Id="rId5" Type="http://schemas.openxmlformats.org/officeDocument/2006/relationships/tags" Target="../tags/tag185.xml"/><Relationship Id="rId15" Type="http://schemas.openxmlformats.org/officeDocument/2006/relationships/image" Target="../media/image74.png"/><Relationship Id="rId10" Type="http://schemas.openxmlformats.org/officeDocument/2006/relationships/image" Target="../media/image38.png"/><Relationship Id="rId4" Type="http://schemas.openxmlformats.org/officeDocument/2006/relationships/tags" Target="../tags/tag18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image" Target="../media/image83.png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image" Target="../media/image82.png"/><Relationship Id="rId17" Type="http://schemas.openxmlformats.org/officeDocument/2006/relationships/image" Target="../media/image86.png"/><Relationship Id="rId2" Type="http://schemas.openxmlformats.org/officeDocument/2006/relationships/tags" Target="../tags/tag192.xml"/><Relationship Id="rId16" Type="http://schemas.openxmlformats.org/officeDocument/2006/relationships/image" Target="../media/image30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image" Target="../media/image81.png"/><Relationship Id="rId5" Type="http://schemas.openxmlformats.org/officeDocument/2006/relationships/tags" Target="../tags/tag195.xml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tags" Target="../tags/tag19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image" Target="../media/image80.png"/><Relationship Id="rId18" Type="http://schemas.openxmlformats.org/officeDocument/2006/relationships/image" Target="../media/image87.png"/><Relationship Id="rId3" Type="http://schemas.openxmlformats.org/officeDocument/2006/relationships/tags" Target="../tags/tag201.xml"/><Relationship Id="rId21" Type="http://schemas.openxmlformats.org/officeDocument/2006/relationships/image" Target="../media/image89.png"/><Relationship Id="rId7" Type="http://schemas.openxmlformats.org/officeDocument/2006/relationships/tags" Target="../tags/tag205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4.png"/><Relationship Id="rId2" Type="http://schemas.openxmlformats.org/officeDocument/2006/relationships/tags" Target="../tags/tag200.xml"/><Relationship Id="rId16" Type="http://schemas.openxmlformats.org/officeDocument/2006/relationships/image" Target="../media/image83.png"/><Relationship Id="rId20" Type="http://schemas.openxmlformats.org/officeDocument/2006/relationships/image" Target="../media/image2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5" Type="http://schemas.openxmlformats.org/officeDocument/2006/relationships/tags" Target="../tags/tag203.xml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tags" Target="../tags/tag208.xml"/><Relationship Id="rId19" Type="http://schemas.openxmlformats.org/officeDocument/2006/relationships/image" Target="../media/image88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image" Target="../media/image81.png"/><Relationship Id="rId2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212.xml"/><Relationship Id="rId7" Type="http://schemas.openxmlformats.org/officeDocument/2006/relationships/image" Target="../media/image80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3.png"/><Relationship Id="rId5" Type="http://schemas.openxmlformats.org/officeDocument/2006/relationships/tags" Target="../tags/tag214.xml"/><Relationship Id="rId10" Type="http://schemas.openxmlformats.org/officeDocument/2006/relationships/image" Target="../media/image92.png"/><Relationship Id="rId4" Type="http://schemas.openxmlformats.org/officeDocument/2006/relationships/tags" Target="../tags/tag213.xml"/><Relationship Id="rId9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97.png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96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../media/image95.png"/><Relationship Id="rId5" Type="http://schemas.openxmlformats.org/officeDocument/2006/relationships/tags" Target="../tags/tag219.xml"/><Relationship Id="rId10" Type="http://schemas.openxmlformats.org/officeDocument/2006/relationships/image" Target="../media/image94.png"/><Relationship Id="rId4" Type="http://schemas.openxmlformats.org/officeDocument/2006/relationships/tags" Target="../tags/tag218.xml"/><Relationship Id="rId9" Type="http://schemas.openxmlformats.org/officeDocument/2006/relationships/image" Target="../media/image80.png"/><Relationship Id="rId14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tags" Target="../tags/tag224.xml"/><Relationship Id="rId7" Type="http://schemas.openxmlformats.org/officeDocument/2006/relationships/image" Target="../media/image80.pn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2.png"/><Relationship Id="rId5" Type="http://schemas.openxmlformats.org/officeDocument/2006/relationships/tags" Target="../tags/tag226.xml"/><Relationship Id="rId10" Type="http://schemas.openxmlformats.org/officeDocument/2006/relationships/image" Target="../media/image101.png"/><Relationship Id="rId4" Type="http://schemas.openxmlformats.org/officeDocument/2006/relationships/tags" Target="../tags/tag225.xml"/><Relationship Id="rId9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5.png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image" Target="../media/image96.png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image" Target="../media/image104.png"/><Relationship Id="rId5" Type="http://schemas.openxmlformats.org/officeDocument/2006/relationships/tags" Target="../tags/tag231.xml"/><Relationship Id="rId15" Type="http://schemas.openxmlformats.org/officeDocument/2006/relationships/image" Target="../media/image107.png"/><Relationship Id="rId10" Type="http://schemas.openxmlformats.org/officeDocument/2006/relationships/image" Target="../media/image103.png"/><Relationship Id="rId4" Type="http://schemas.openxmlformats.org/officeDocument/2006/relationships/tags" Target="../tags/tag230.xml"/><Relationship Id="rId9" Type="http://schemas.openxmlformats.org/officeDocument/2006/relationships/image" Target="../media/image80.png"/><Relationship Id="rId14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tags" Target="../tags/tag236.xml"/><Relationship Id="rId7" Type="http://schemas.openxmlformats.org/officeDocument/2006/relationships/image" Target="../media/image80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7.png"/><Relationship Id="rId5" Type="http://schemas.openxmlformats.org/officeDocument/2006/relationships/tags" Target="../tags/tag238.xml"/><Relationship Id="rId10" Type="http://schemas.openxmlformats.org/officeDocument/2006/relationships/image" Target="../media/image109.png"/><Relationship Id="rId4" Type="http://schemas.openxmlformats.org/officeDocument/2006/relationships/tags" Target="../tags/tag237.xml"/><Relationship Id="rId9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tags" Target="../tags/tag24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13.png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31.png"/><Relationship Id="rId5" Type="http://schemas.openxmlformats.org/officeDocument/2006/relationships/tags" Target="../tags/tag243.xml"/><Relationship Id="rId10" Type="http://schemas.openxmlformats.org/officeDocument/2006/relationships/image" Target="../media/image112.png"/><Relationship Id="rId4" Type="http://schemas.openxmlformats.org/officeDocument/2006/relationships/tags" Target="../tags/tag242.xml"/><Relationship Id="rId9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247.xml"/><Relationship Id="rId7" Type="http://schemas.openxmlformats.org/officeDocument/2006/relationships/image" Target="../media/image52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7.png"/><Relationship Id="rId5" Type="http://schemas.openxmlformats.org/officeDocument/2006/relationships/tags" Target="../tags/tag249.xml"/><Relationship Id="rId10" Type="http://schemas.openxmlformats.org/officeDocument/2006/relationships/image" Target="../media/image116.png"/><Relationship Id="rId4" Type="http://schemas.openxmlformats.org/officeDocument/2006/relationships/tags" Target="../tags/tag248.xml"/><Relationship Id="rId9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tags" Target="../tags/tag252.xml"/><Relationship Id="rId7" Type="http://schemas.openxmlformats.org/officeDocument/2006/relationships/image" Target="../media/image118.png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53.xml"/><Relationship Id="rId9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4.png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12" Type="http://schemas.openxmlformats.org/officeDocument/2006/relationships/image" Target="../media/image123.png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image" Target="../media/image122.png"/><Relationship Id="rId5" Type="http://schemas.openxmlformats.org/officeDocument/2006/relationships/tags" Target="../tags/tag258.xml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tags" Target="../tags/tag257.xml"/><Relationship Id="rId9" Type="http://schemas.openxmlformats.org/officeDocument/2006/relationships/image" Target="../media/image82.png"/><Relationship Id="rId14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image" Target="../media/image127.png"/><Relationship Id="rId18" Type="http://schemas.openxmlformats.org/officeDocument/2006/relationships/image" Target="../media/image131.png"/><Relationship Id="rId3" Type="http://schemas.openxmlformats.org/officeDocument/2006/relationships/tags" Target="../tags/tag263.xml"/><Relationship Id="rId21" Type="http://schemas.openxmlformats.org/officeDocument/2006/relationships/image" Target="../media/image134.png"/><Relationship Id="rId7" Type="http://schemas.openxmlformats.org/officeDocument/2006/relationships/tags" Target="../tags/tag267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40.png"/><Relationship Id="rId2" Type="http://schemas.openxmlformats.org/officeDocument/2006/relationships/tags" Target="../tags/tag262.xml"/><Relationship Id="rId16" Type="http://schemas.openxmlformats.org/officeDocument/2006/relationships/image" Target="../media/image130.png"/><Relationship Id="rId20" Type="http://schemas.openxmlformats.org/officeDocument/2006/relationships/image" Target="../media/image133.png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5" Type="http://schemas.openxmlformats.org/officeDocument/2006/relationships/tags" Target="../tags/tag265.xml"/><Relationship Id="rId15" Type="http://schemas.openxmlformats.org/officeDocument/2006/relationships/image" Target="../media/image129.png"/><Relationship Id="rId10" Type="http://schemas.openxmlformats.org/officeDocument/2006/relationships/tags" Target="../tags/tag270.xml"/><Relationship Id="rId19" Type="http://schemas.openxmlformats.org/officeDocument/2006/relationships/image" Target="../media/image132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image" Target="../media/image128.png"/><Relationship Id="rId2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40.png"/><Relationship Id="rId3" Type="http://schemas.openxmlformats.org/officeDocument/2006/relationships/tags" Target="../tags/tag274.xml"/><Relationship Id="rId21" Type="http://schemas.openxmlformats.org/officeDocument/2006/relationships/image" Target="../media/image133.png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image" Target="../media/image136.png"/><Relationship Id="rId2" Type="http://schemas.openxmlformats.org/officeDocument/2006/relationships/tags" Target="../tags/tag273.xml"/><Relationship Id="rId16" Type="http://schemas.openxmlformats.org/officeDocument/2006/relationships/image" Target="../media/image135.png"/><Relationship Id="rId20" Type="http://schemas.openxmlformats.org/officeDocument/2006/relationships/image" Target="../media/image138.png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image" Target="../media/image2.png"/><Relationship Id="rId5" Type="http://schemas.openxmlformats.org/officeDocument/2006/relationships/tags" Target="../tags/tag276.xml"/><Relationship Id="rId15" Type="http://schemas.openxmlformats.org/officeDocument/2006/relationships/image" Target="../media/image128.png"/><Relationship Id="rId23" Type="http://schemas.openxmlformats.org/officeDocument/2006/relationships/image" Target="../media/image140.png"/><Relationship Id="rId10" Type="http://schemas.openxmlformats.org/officeDocument/2006/relationships/tags" Target="../tags/tag281.xml"/><Relationship Id="rId19" Type="http://schemas.openxmlformats.org/officeDocument/2006/relationships/image" Target="../media/image137.png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image" Target="../media/image127.png"/><Relationship Id="rId22" Type="http://schemas.openxmlformats.org/officeDocument/2006/relationships/image" Target="../media/image13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tags" Target="../tags/tag286.xml"/><Relationship Id="rId7" Type="http://schemas.openxmlformats.org/officeDocument/2006/relationships/image" Target="../media/image82.png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4.png"/><Relationship Id="rId5" Type="http://schemas.openxmlformats.org/officeDocument/2006/relationships/tags" Target="../tags/tag288.xml"/><Relationship Id="rId10" Type="http://schemas.openxmlformats.org/officeDocument/2006/relationships/image" Target="../media/image143.png"/><Relationship Id="rId4" Type="http://schemas.openxmlformats.org/officeDocument/2006/relationships/tags" Target="../tags/tag287.xml"/><Relationship Id="rId9" Type="http://schemas.openxmlformats.org/officeDocument/2006/relationships/image" Target="../media/image14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tags" Target="../tags/tag291.xml"/><Relationship Id="rId7" Type="http://schemas.openxmlformats.org/officeDocument/2006/relationships/image" Target="../media/image145.pn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9.png"/><Relationship Id="rId5" Type="http://schemas.openxmlformats.org/officeDocument/2006/relationships/tags" Target="../tags/tag293.xml"/><Relationship Id="rId10" Type="http://schemas.openxmlformats.org/officeDocument/2006/relationships/image" Target="../media/image148.png"/><Relationship Id="rId4" Type="http://schemas.openxmlformats.org/officeDocument/2006/relationships/tags" Target="../tags/tag292.xml"/><Relationship Id="rId9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3.png"/><Relationship Id="rId5" Type="http://schemas.openxmlformats.org/officeDocument/2006/relationships/tags" Target="../tags/tag18.xml"/><Relationship Id="rId10" Type="http://schemas.openxmlformats.org/officeDocument/2006/relationships/image" Target="../media/image4.png"/><Relationship Id="rId4" Type="http://schemas.openxmlformats.org/officeDocument/2006/relationships/tags" Target="../tags/tag17.xml"/><Relationship Id="rId9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2.xml"/><Relationship Id="rId7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6.xml"/><Relationship Id="rId7" Type="http://schemas.openxmlformats.org/officeDocument/2006/relationships/image" Target="../media/image2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30.xml"/><Relationship Id="rId21" Type="http://schemas.openxmlformats.org/officeDocument/2006/relationships/image" Target="../media/image27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29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6.png"/><Relationship Id="rId29" Type="http://schemas.openxmlformats.org/officeDocument/2006/relationships/image" Target="../media/image34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30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37.xml"/><Relationship Id="rId19" Type="http://schemas.openxmlformats.org/officeDocument/2006/relationships/image" Target="../media/image25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45.xml"/><Relationship Id="rId21" Type="http://schemas.openxmlformats.org/officeDocument/2006/relationships/image" Target="../media/image27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44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5.png"/><Relationship Id="rId29" Type="http://schemas.openxmlformats.org/officeDocument/2006/relationships/image" Target="../media/image34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30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52.xml"/><Relationship Id="rId19" Type="http://schemas.openxmlformats.org/officeDocument/2006/relationships/image" Target="../media/image25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60.xml"/><Relationship Id="rId21" Type="http://schemas.openxmlformats.org/officeDocument/2006/relationships/image" Target="../media/image27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59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6.png"/><Relationship Id="rId29" Type="http://schemas.openxmlformats.org/officeDocument/2006/relationships/image" Target="../media/image34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30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67.xml"/><Relationship Id="rId19" Type="http://schemas.openxmlformats.org/officeDocument/2006/relationships/image" Target="../media/image25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0000" dirty="0" err="1" smtClean="0"/>
              <a:t>אלגברת</a:t>
            </a:r>
            <a:r>
              <a:rPr lang="he-IL" sz="10000" dirty="0" smtClean="0"/>
              <a:t> מטריצות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1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3293910" y="4424008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4971680" y="5618959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27" name="תמונה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5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14" y="3433845"/>
            <a:ext cx="2021738" cy="15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8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8" y="5850130"/>
            <a:ext cx="5260547" cy="417423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38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9" y="5850131"/>
            <a:ext cx="5260547" cy="417423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6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972256" cy="1531391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40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2808809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61" y="3068085"/>
            <a:ext cx="8941917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20" y="760232"/>
            <a:ext cx="1818056" cy="32186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1599286" cy="36210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76" y="1975104"/>
            <a:ext cx="440898" cy="71406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65" y="3205244"/>
            <a:ext cx="3757921" cy="90041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904" y="760232"/>
            <a:ext cx="1621917" cy="36210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815552"/>
            <a:ext cx="1186891" cy="30426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63" y="815553"/>
            <a:ext cx="1209523" cy="306781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V="1">
            <a:off x="4048125" y="4248150"/>
            <a:ext cx="63817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0775" y="5076823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מטריצת מקדמים</a:t>
            </a:r>
            <a:endParaRPr lang="he-IL" sz="2800" dirty="0"/>
          </a:p>
        </p:txBody>
      </p:sp>
      <p:cxnSp>
        <p:nvCxnSpPr>
          <p:cNvPr id="19" name="מחבר חץ ישר 18"/>
          <p:cNvCxnSpPr/>
          <p:nvPr/>
        </p:nvCxnSpPr>
        <p:spPr>
          <a:xfrm flipV="1">
            <a:off x="5775376" y="4248150"/>
            <a:ext cx="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200" y="5076824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 נעלמים</a:t>
            </a:r>
            <a:endParaRPr lang="he-IL" sz="2800" dirty="0"/>
          </a:p>
        </p:txBody>
      </p:sp>
      <p:cxnSp>
        <p:nvCxnSpPr>
          <p:cNvPr id="22" name="מחבר חץ ישר 21"/>
          <p:cNvCxnSpPr/>
          <p:nvPr/>
        </p:nvCxnSpPr>
        <p:spPr>
          <a:xfrm flipH="1" flipV="1">
            <a:off x="8119390" y="4248150"/>
            <a:ext cx="31976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81086" y="5095493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 תוצאה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38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עמודה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96462" cy="437540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26" y="4668151"/>
            <a:ext cx="279121" cy="98069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530524" y="2962427"/>
            <a:ext cx="8761643" cy="3677497"/>
            <a:chOff x="530524" y="2962427"/>
            <a:chExt cx="8761643" cy="3677497"/>
          </a:xfrm>
        </p:grpSpPr>
        <p:pic>
          <p:nvPicPr>
            <p:cNvPr id="8" name="תמונה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24" y="4014355"/>
              <a:ext cx="3922776" cy="1503731"/>
            </a:xfrm>
            <a:prstGeom prst="rect">
              <a:avLst/>
            </a:prstGeom>
          </p:spPr>
        </p:pic>
        <p:pic>
          <p:nvPicPr>
            <p:cNvPr id="10" name="תמונה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451" y="3729549"/>
              <a:ext cx="1984019" cy="2253082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522" y="2962427"/>
              <a:ext cx="173507" cy="359588"/>
            </a:xfrm>
            <a:prstGeom prst="rect">
              <a:avLst/>
            </a:prstGeom>
          </p:spPr>
        </p:pic>
        <p:pic>
          <p:nvPicPr>
            <p:cNvPr id="24" name="תמונה 2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652" y="6340686"/>
              <a:ext cx="289179" cy="299238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270" y="6299073"/>
              <a:ext cx="301752" cy="284150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9696" y="6203518"/>
              <a:ext cx="616077" cy="299238"/>
            </a:xfrm>
            <a:prstGeom prst="rect">
              <a:avLst/>
            </a:prstGeom>
          </p:spPr>
        </p:pic>
        <p:pic>
          <p:nvPicPr>
            <p:cNvPr id="27" name="תמונה 2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76" y="3729549"/>
              <a:ext cx="1531391" cy="2253082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2597" y="3111440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8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עמודה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96462" cy="43754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3881330"/>
            <a:ext cx="3922776" cy="150373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87" y="3596524"/>
            <a:ext cx="1984019" cy="225308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88" y="6207661"/>
            <a:ext cx="289179" cy="29923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06" y="6166048"/>
            <a:ext cx="301752" cy="28415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32" y="6070493"/>
            <a:ext cx="616077" cy="29923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12" y="3596524"/>
            <a:ext cx="1531391" cy="2253082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1" y="2492841"/>
            <a:ext cx="8252917" cy="467715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84" y="4570082"/>
            <a:ext cx="279121" cy="98069"/>
          </a:xfrm>
          <a:prstGeom prst="rect">
            <a:avLst/>
          </a:prstGeom>
        </p:spPr>
      </p:pic>
      <p:grpSp>
        <p:nvGrpSpPr>
          <p:cNvPr id="38" name="קבוצה 37"/>
          <p:cNvGrpSpPr/>
          <p:nvPr/>
        </p:nvGrpSpPr>
        <p:grpSpPr>
          <a:xfrm>
            <a:off x="2419350" y="3073779"/>
            <a:ext cx="4724400" cy="638766"/>
            <a:chOff x="2419350" y="3073779"/>
            <a:chExt cx="4724400" cy="638766"/>
          </a:xfrm>
        </p:grpSpPr>
        <p:cxnSp>
          <p:nvCxnSpPr>
            <p:cNvPr id="11" name="מחבר ישר 10"/>
            <p:cNvCxnSpPr/>
            <p:nvPr/>
          </p:nvCxnSpPr>
          <p:spPr>
            <a:xfrm flipH="1" flipV="1">
              <a:off x="6296025" y="3076575"/>
              <a:ext cx="847725" cy="519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>
              <a:off x="2743200" y="3073779"/>
              <a:ext cx="3562350" cy="361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 flipH="1">
              <a:off x="2419350" y="3118078"/>
              <a:ext cx="319088" cy="5944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>
            <a:off x="3280932" y="3319373"/>
            <a:ext cx="3509729" cy="749557"/>
            <a:chOff x="3257550" y="3319373"/>
            <a:chExt cx="3509729" cy="749557"/>
          </a:xfrm>
        </p:grpSpPr>
        <p:cxnSp>
          <p:nvCxnSpPr>
            <p:cNvPr id="40" name="מחבר ישר 3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קבוצה 60"/>
          <p:cNvGrpSpPr/>
          <p:nvPr/>
        </p:nvGrpSpPr>
        <p:grpSpPr>
          <a:xfrm>
            <a:off x="5130159" y="3603864"/>
            <a:ext cx="1637120" cy="1930539"/>
            <a:chOff x="5130159" y="3603864"/>
            <a:chExt cx="1637120" cy="1930539"/>
          </a:xfrm>
        </p:grpSpPr>
        <p:cxnSp>
          <p:nvCxnSpPr>
            <p:cNvPr id="48" name="מחבר ישר 47"/>
            <p:cNvCxnSpPr/>
            <p:nvPr/>
          </p:nvCxnSpPr>
          <p:spPr>
            <a:xfrm flipH="1" flipV="1">
              <a:off x="6120417" y="3607873"/>
              <a:ext cx="646862" cy="19265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מחבר ישר 48"/>
            <p:cNvCxnSpPr/>
            <p:nvPr/>
          </p:nvCxnSpPr>
          <p:spPr>
            <a:xfrm flipH="1">
              <a:off x="5318943" y="3603864"/>
              <a:ext cx="808742" cy="4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מחבר חץ ישר 49"/>
            <p:cNvCxnSpPr/>
            <p:nvPr/>
          </p:nvCxnSpPr>
          <p:spPr>
            <a:xfrm flipH="1">
              <a:off x="5130159" y="3620251"/>
              <a:ext cx="188784" cy="206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38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הגדרה: מטריצה היא מערך דו </a:t>
            </a:r>
            <a:r>
              <a:rPr lang="he-IL" dirty="0" err="1" smtClean="0"/>
              <a:t>מימדי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722729" y="2296975"/>
            <a:ext cx="1051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53" y="2194317"/>
            <a:ext cx="5843930" cy="22530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92907" y="1537760"/>
            <a:ext cx="2194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מטריצה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592" y="1649751"/>
            <a:ext cx="289179" cy="299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4248" y="1508796"/>
            <a:ext cx="66532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בעלת         ו     עמודות אזי היא מהצורה: 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32" y="1705071"/>
            <a:ext cx="344500" cy="18859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94" y="1719588"/>
            <a:ext cx="228829" cy="1885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68016" y="4976565"/>
            <a:ext cx="100378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המטריצות עם        שורות ו      עמודות עם מקדמים מ      מסומן כ  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46" y="5192971"/>
            <a:ext cx="344500" cy="18859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86" y="5192970"/>
            <a:ext cx="228829" cy="18859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08" y="5724684"/>
            <a:ext cx="1951948" cy="593432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64" y="5094842"/>
            <a:ext cx="238887" cy="28666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16" y="3058380"/>
            <a:ext cx="1254785" cy="4098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4088" y="3635014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קבועים משדה.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0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2324873"/>
            <a:ext cx="247142" cy="4002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4" y="2868003"/>
            <a:ext cx="5137328" cy="45011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" y="4406941"/>
            <a:ext cx="4563998" cy="1503730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2428875" y="85725"/>
            <a:ext cx="2743200" cy="23336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717332" y="473649"/>
            <a:ext cx="1068566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1" name="קבוצה 30"/>
          <p:cNvGrpSpPr/>
          <p:nvPr/>
        </p:nvGrpSpPr>
        <p:grpSpPr>
          <a:xfrm>
            <a:off x="876300" y="3776294"/>
            <a:ext cx="2590800" cy="719424"/>
            <a:chOff x="1781175" y="3766769"/>
            <a:chExt cx="2590800" cy="719424"/>
          </a:xfrm>
        </p:grpSpPr>
        <p:cxnSp>
          <p:nvCxnSpPr>
            <p:cNvPr id="17" name="מחבר ישר 16"/>
            <p:cNvCxnSpPr/>
            <p:nvPr/>
          </p:nvCxnSpPr>
          <p:spPr>
            <a:xfrm flipH="1" flipV="1">
              <a:off x="3854983" y="3770617"/>
              <a:ext cx="516992" cy="7155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/>
            <p:cNvCxnSpPr/>
            <p:nvPr/>
          </p:nvCxnSpPr>
          <p:spPr>
            <a:xfrm flipH="1">
              <a:off x="2019300" y="3766769"/>
              <a:ext cx="18414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חץ ישר 18"/>
            <p:cNvCxnSpPr/>
            <p:nvPr/>
          </p:nvCxnSpPr>
          <p:spPr>
            <a:xfrm flipH="1">
              <a:off x="1781175" y="3766769"/>
              <a:ext cx="228601" cy="4813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96" y="4441907"/>
            <a:ext cx="2939567" cy="1503730"/>
          </a:xfrm>
          <a:prstGeom prst="rect">
            <a:avLst/>
          </a:prstGeom>
        </p:spPr>
      </p:pic>
      <p:grpSp>
        <p:nvGrpSpPr>
          <p:cNvPr id="48" name="קבוצה 47"/>
          <p:cNvGrpSpPr/>
          <p:nvPr/>
        </p:nvGrpSpPr>
        <p:grpSpPr>
          <a:xfrm>
            <a:off x="1876425" y="4124325"/>
            <a:ext cx="1381125" cy="1095375"/>
            <a:chOff x="2781300" y="4114800"/>
            <a:chExt cx="1381125" cy="1095375"/>
          </a:xfrm>
        </p:grpSpPr>
        <p:cxnSp>
          <p:nvCxnSpPr>
            <p:cNvPr id="36" name="מחבר ישר 35"/>
            <p:cNvCxnSpPr/>
            <p:nvPr/>
          </p:nvCxnSpPr>
          <p:spPr>
            <a:xfrm flipH="1" flipV="1">
              <a:off x="3611907" y="4134191"/>
              <a:ext cx="550518" cy="1075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 flipV="1">
              <a:off x="3057525" y="4114800"/>
              <a:ext cx="560568" cy="136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חץ ישר 37"/>
            <p:cNvCxnSpPr/>
            <p:nvPr/>
          </p:nvCxnSpPr>
          <p:spPr>
            <a:xfrm flipH="1">
              <a:off x="2781300" y="4114800"/>
              <a:ext cx="276226" cy="2826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תמונה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96" y="4441907"/>
            <a:ext cx="4918557" cy="1503730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8" y="4441907"/>
            <a:ext cx="2187702" cy="1503730"/>
          </a:xfrm>
          <a:prstGeom prst="rect">
            <a:avLst/>
          </a:prstGeom>
        </p:spPr>
      </p:pic>
      <p:cxnSp>
        <p:nvCxnSpPr>
          <p:cNvPr id="54" name="מחבר חץ ישר 53"/>
          <p:cNvCxnSpPr/>
          <p:nvPr/>
        </p:nvCxnSpPr>
        <p:spPr>
          <a:xfrm>
            <a:off x="5172075" y="3448050"/>
            <a:ext cx="5245396" cy="817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שורה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83889" cy="417423"/>
          </a:xfrm>
          <a:prstGeom prst="rect">
            <a:avLst/>
          </a:prstGeom>
        </p:spPr>
      </p:pic>
      <p:grpSp>
        <p:nvGrpSpPr>
          <p:cNvPr id="10" name="קבוצה 9"/>
          <p:cNvGrpSpPr/>
          <p:nvPr/>
        </p:nvGrpSpPr>
        <p:grpSpPr>
          <a:xfrm>
            <a:off x="109652" y="3266375"/>
            <a:ext cx="11692354" cy="2976962"/>
            <a:chOff x="109652" y="3266375"/>
            <a:chExt cx="11692354" cy="2976962"/>
          </a:xfrm>
        </p:grpSpPr>
        <p:pic>
          <p:nvPicPr>
            <p:cNvPr id="3" name="תמונה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34" y="3495202"/>
              <a:ext cx="4629378" cy="1503731"/>
            </a:xfrm>
            <a:prstGeom prst="rect">
              <a:avLst/>
            </a:prstGeom>
          </p:spPr>
        </p:pic>
        <p:pic>
          <p:nvPicPr>
            <p:cNvPr id="9" name="תמונה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069" y="3266375"/>
              <a:ext cx="2818866" cy="2253082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2" y="4076443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508" y="5855360"/>
              <a:ext cx="289179" cy="29923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236" y="5959187"/>
              <a:ext cx="301752" cy="284150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490" y="5732925"/>
              <a:ext cx="616077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280" y="4224445"/>
              <a:ext cx="279121" cy="98069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103" y="3495202"/>
              <a:ext cx="3341903" cy="1503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3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עמודה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0" y="2492840"/>
            <a:ext cx="8230286" cy="467715"/>
          </a:xfrm>
          <a:prstGeom prst="rect">
            <a:avLst/>
          </a:prstGeom>
        </p:spPr>
      </p:pic>
      <p:grpSp>
        <p:nvGrpSpPr>
          <p:cNvPr id="12" name="קבוצה 11"/>
          <p:cNvGrpSpPr/>
          <p:nvPr/>
        </p:nvGrpSpPr>
        <p:grpSpPr>
          <a:xfrm>
            <a:off x="1066797" y="3080847"/>
            <a:ext cx="5162553" cy="1023651"/>
            <a:chOff x="1066797" y="3080847"/>
            <a:chExt cx="5162553" cy="1023651"/>
          </a:xfrm>
        </p:grpSpPr>
        <p:cxnSp>
          <p:nvCxnSpPr>
            <p:cNvPr id="11" name="מחבר ישר 10"/>
            <p:cNvCxnSpPr/>
            <p:nvPr/>
          </p:nvCxnSpPr>
          <p:spPr>
            <a:xfrm flipV="1">
              <a:off x="1066797" y="3086322"/>
              <a:ext cx="962236" cy="101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>
              <a:off x="2018221" y="3080847"/>
              <a:ext cx="4043553" cy="70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>
              <a:off x="6067180" y="3167594"/>
              <a:ext cx="162170" cy="1879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 flipH="1">
            <a:off x="2117414" y="3397781"/>
            <a:ext cx="4030851" cy="749557"/>
            <a:chOff x="3257550" y="3319373"/>
            <a:chExt cx="3509729" cy="749557"/>
          </a:xfrm>
        </p:grpSpPr>
        <p:cxnSp>
          <p:nvCxnSpPr>
            <p:cNvPr id="40" name="מחבר ישר 3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03" y="1784970"/>
            <a:ext cx="3683889" cy="417423"/>
          </a:xfrm>
          <a:prstGeom prst="rect">
            <a:avLst/>
          </a:prstGeom>
        </p:spPr>
      </p:pic>
      <p:grpSp>
        <p:nvGrpSpPr>
          <p:cNvPr id="28" name="קבוצה 27"/>
          <p:cNvGrpSpPr/>
          <p:nvPr/>
        </p:nvGrpSpPr>
        <p:grpSpPr>
          <a:xfrm>
            <a:off x="0" y="3242504"/>
            <a:ext cx="11692354" cy="2976962"/>
            <a:chOff x="109652" y="3266375"/>
            <a:chExt cx="11692354" cy="2976962"/>
          </a:xfrm>
        </p:grpSpPr>
        <p:pic>
          <p:nvPicPr>
            <p:cNvPr id="29" name="תמונה 2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34" y="3495202"/>
              <a:ext cx="4629378" cy="1503731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069" y="3266375"/>
              <a:ext cx="2818866" cy="2253082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2" y="4076443"/>
              <a:ext cx="113157" cy="279121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508" y="5855360"/>
              <a:ext cx="289179" cy="299238"/>
            </a:xfrm>
            <a:prstGeom prst="rect">
              <a:avLst/>
            </a:prstGeom>
          </p:spPr>
        </p:pic>
        <p:pic>
          <p:nvPicPr>
            <p:cNvPr id="34" name="תמונה 3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236" y="5959187"/>
              <a:ext cx="301752" cy="284150"/>
            </a:xfrm>
            <a:prstGeom prst="rect">
              <a:avLst/>
            </a:prstGeom>
          </p:spPr>
        </p:pic>
        <p:pic>
          <p:nvPicPr>
            <p:cNvPr id="35" name="תמונה 3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490" y="5732925"/>
              <a:ext cx="616077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280" y="4224445"/>
              <a:ext cx="279121" cy="98069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103" y="3495202"/>
              <a:ext cx="3341903" cy="1503731"/>
            </a:xfrm>
            <a:prstGeom prst="rect">
              <a:avLst/>
            </a:prstGeom>
          </p:spPr>
        </p:pic>
      </p:grpSp>
      <p:grpSp>
        <p:nvGrpSpPr>
          <p:cNvPr id="20" name="קבוצה 19"/>
          <p:cNvGrpSpPr/>
          <p:nvPr/>
        </p:nvGrpSpPr>
        <p:grpSpPr>
          <a:xfrm>
            <a:off x="4024514" y="4000666"/>
            <a:ext cx="2123751" cy="1065328"/>
            <a:chOff x="4024514" y="4000666"/>
            <a:chExt cx="2123751" cy="1065328"/>
          </a:xfrm>
        </p:grpSpPr>
        <p:cxnSp>
          <p:nvCxnSpPr>
            <p:cNvPr id="58" name="מחבר ישר 57"/>
            <p:cNvCxnSpPr/>
            <p:nvPr/>
          </p:nvCxnSpPr>
          <p:spPr>
            <a:xfrm flipV="1">
              <a:off x="4024514" y="4001382"/>
              <a:ext cx="209746" cy="1331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מחבר ישר 58"/>
            <p:cNvCxnSpPr/>
            <p:nvPr/>
          </p:nvCxnSpPr>
          <p:spPr>
            <a:xfrm>
              <a:off x="4231903" y="4000666"/>
              <a:ext cx="881403" cy="9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חץ ישר 59"/>
            <p:cNvCxnSpPr/>
            <p:nvPr/>
          </p:nvCxnSpPr>
          <p:spPr>
            <a:xfrm>
              <a:off x="5114485" y="4012014"/>
              <a:ext cx="1033780" cy="10539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6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2324873"/>
            <a:ext cx="247142" cy="40026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4" y="2868003"/>
            <a:ext cx="5190134" cy="4501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0" y="4692109"/>
            <a:ext cx="4252188" cy="1003325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2707031" y="368688"/>
            <a:ext cx="2036419" cy="65315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717332" y="473649"/>
            <a:ext cx="1655268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4" name="קבוצה 23"/>
          <p:cNvGrpSpPr/>
          <p:nvPr/>
        </p:nvGrpSpPr>
        <p:grpSpPr>
          <a:xfrm>
            <a:off x="704850" y="4692109"/>
            <a:ext cx="1741954" cy="253768"/>
            <a:chOff x="1066797" y="3080847"/>
            <a:chExt cx="5162553" cy="1023651"/>
          </a:xfrm>
        </p:grpSpPr>
        <p:cxnSp>
          <p:nvCxnSpPr>
            <p:cNvPr id="25" name="מחבר ישר 24"/>
            <p:cNvCxnSpPr/>
            <p:nvPr/>
          </p:nvCxnSpPr>
          <p:spPr>
            <a:xfrm flipV="1">
              <a:off x="1066797" y="3086322"/>
              <a:ext cx="962236" cy="101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/>
            <p:nvPr/>
          </p:nvCxnSpPr>
          <p:spPr>
            <a:xfrm>
              <a:off x="2018221" y="3080847"/>
              <a:ext cx="4043553" cy="70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חץ ישר 27"/>
            <p:cNvCxnSpPr/>
            <p:nvPr/>
          </p:nvCxnSpPr>
          <p:spPr>
            <a:xfrm>
              <a:off x="6067180" y="3167594"/>
              <a:ext cx="162170" cy="1879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קבוצה 28"/>
          <p:cNvGrpSpPr/>
          <p:nvPr/>
        </p:nvGrpSpPr>
        <p:grpSpPr>
          <a:xfrm flipH="1" flipV="1">
            <a:off x="1284794" y="5421468"/>
            <a:ext cx="1162009" cy="112557"/>
            <a:chOff x="3257550" y="3319373"/>
            <a:chExt cx="3509729" cy="749557"/>
          </a:xfrm>
        </p:grpSpPr>
        <p:cxnSp>
          <p:nvCxnSpPr>
            <p:cNvPr id="30" name="מחבר ישר 2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חץ ישר 32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02" y="4899519"/>
            <a:ext cx="2574950" cy="50292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81" y="4918548"/>
            <a:ext cx="2310917" cy="50292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027" y="4945877"/>
            <a:ext cx="1717472" cy="502920"/>
          </a:xfrm>
          <a:prstGeom prst="rect">
            <a:avLst/>
          </a:prstGeom>
        </p:spPr>
      </p:pic>
      <p:cxnSp>
        <p:nvCxnSpPr>
          <p:cNvPr id="15" name="מחבר חץ ישר 14"/>
          <p:cNvCxnSpPr/>
          <p:nvPr/>
        </p:nvCxnSpPr>
        <p:spPr>
          <a:xfrm>
            <a:off x="5036302" y="3514725"/>
            <a:ext cx="5381169" cy="1304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1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2025" y="469900"/>
            <a:ext cx="10515600" cy="1325563"/>
          </a:xfrm>
        </p:spPr>
        <p:txBody>
          <a:bodyPr/>
          <a:lstStyle/>
          <a:p>
            <a:r>
              <a:rPr lang="he-IL" dirty="0" smtClean="0"/>
              <a:t>תכונות, בהנחה שהפעולות מוגדרות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82" y="1795463"/>
            <a:ext cx="5718201" cy="45916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2025" y="2371725"/>
            <a:ext cx="19812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u="sng" dirty="0" smtClean="0"/>
              <a:t>יתכן</a:t>
            </a:r>
            <a:endParaRPr lang="he-IL" sz="6000" u="sng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3752162"/>
            <a:ext cx="2735927" cy="58171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75" y="689226"/>
            <a:ext cx="1682499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3648076" y="38100"/>
            <a:ext cx="380404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465412" y="47625"/>
            <a:ext cx="380404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86" y="881725"/>
            <a:ext cx="3721608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77300" y="1496453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מטריצת היחידה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95526" y="3153803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תכונה: לכל מטריצה                      מתקיים 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12" y="3254478"/>
            <a:ext cx="1727530" cy="321869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81" y="3237659"/>
            <a:ext cx="2461793" cy="2992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95526" y="3777698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הוכחה:</a:t>
            </a:r>
            <a:endParaRPr lang="he-IL" sz="2800" dirty="0">
              <a:solidFill>
                <a:srgbClr val="FFC000"/>
              </a:solidFill>
            </a:endParaRPr>
          </a:p>
        </p:txBody>
      </p:sp>
      <p:sp>
        <p:nvSpPr>
          <p:cNvPr id="21" name="כוכב עם 5 פינות 20"/>
          <p:cNvSpPr/>
          <p:nvPr/>
        </p:nvSpPr>
        <p:spPr>
          <a:xfrm>
            <a:off x="4552584" y="3053128"/>
            <a:ext cx="278038" cy="25410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2" y="4473468"/>
            <a:ext cx="3912717" cy="437540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8" y="3730686"/>
            <a:ext cx="1606830" cy="2004136"/>
          </a:xfrm>
          <a:prstGeom prst="rect">
            <a:avLst/>
          </a:prstGeom>
        </p:spPr>
      </p:pic>
      <p:cxnSp>
        <p:nvCxnSpPr>
          <p:cNvPr id="32" name="מחבר מרפקי 31"/>
          <p:cNvCxnSpPr/>
          <p:nvPr/>
        </p:nvCxnSpPr>
        <p:spPr>
          <a:xfrm flipV="1">
            <a:off x="4234631" y="5019676"/>
            <a:ext cx="1404169" cy="49186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תמונה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36" y="5375234"/>
            <a:ext cx="173507" cy="359588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7" y="968034"/>
            <a:ext cx="2366238" cy="15037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03472" y="1491645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2870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/>
      <p:bldP spid="13" grpId="0"/>
      <p:bldP spid="18" grpId="0"/>
      <p:bldP spid="21" grpId="0" animBg="1"/>
      <p:bldP spid="40" grpId="0"/>
      <p:bldP spid="4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10" y="881725"/>
            <a:ext cx="3721608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1400" y="1496453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מטריצת היחידה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95526" y="3153803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תכונה: לכל מטריצה                      מתקיים 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12" y="3254478"/>
            <a:ext cx="1727530" cy="321869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81" y="3237659"/>
            <a:ext cx="2461793" cy="2992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95526" y="3777698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הוכחה:</a:t>
            </a:r>
            <a:endParaRPr lang="he-IL" sz="2800" dirty="0">
              <a:solidFill>
                <a:srgbClr val="FFC000"/>
              </a:solidFill>
            </a:endParaRPr>
          </a:p>
        </p:txBody>
      </p:sp>
      <p:sp>
        <p:nvSpPr>
          <p:cNvPr id="21" name="כוכב עם 5 פינות 20"/>
          <p:cNvSpPr/>
          <p:nvPr/>
        </p:nvSpPr>
        <p:spPr>
          <a:xfrm>
            <a:off x="4552584" y="3053128"/>
            <a:ext cx="278038" cy="25410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6" name="תמונה 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2" y="4473468"/>
            <a:ext cx="3912717" cy="43754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01" y="4195938"/>
            <a:ext cx="3370007" cy="150373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93" y="3886500"/>
            <a:ext cx="859913" cy="232157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34" y="6357627"/>
            <a:ext cx="289179" cy="299238"/>
          </a:xfrm>
          <a:prstGeom prst="rect">
            <a:avLst/>
          </a:prstGeom>
        </p:spPr>
      </p:pic>
      <p:pic>
        <p:nvPicPr>
          <p:cNvPr id="68" name="תמונה 6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62" y="6375230"/>
            <a:ext cx="953034" cy="437540"/>
          </a:xfrm>
          <a:prstGeom prst="rect">
            <a:avLst/>
          </a:prstGeom>
        </p:spPr>
      </p:pic>
      <p:grpSp>
        <p:nvGrpSpPr>
          <p:cNvPr id="63" name="קבוצה 62"/>
          <p:cNvGrpSpPr/>
          <p:nvPr/>
        </p:nvGrpSpPr>
        <p:grpSpPr>
          <a:xfrm>
            <a:off x="5372100" y="3645698"/>
            <a:ext cx="3630832" cy="519793"/>
            <a:chOff x="5372100" y="3645698"/>
            <a:chExt cx="3630832" cy="519793"/>
          </a:xfrm>
        </p:grpSpPr>
        <p:cxnSp>
          <p:nvCxnSpPr>
            <p:cNvPr id="28" name="מחבר ישר 27"/>
            <p:cNvCxnSpPr/>
            <p:nvPr/>
          </p:nvCxnSpPr>
          <p:spPr>
            <a:xfrm flipH="1" flipV="1">
              <a:off x="8155208" y="3647626"/>
              <a:ext cx="847724" cy="358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/>
            <p:cNvCxnSpPr/>
            <p:nvPr/>
          </p:nvCxnSpPr>
          <p:spPr>
            <a:xfrm flipH="1">
              <a:off x="5543550" y="3645698"/>
              <a:ext cx="262118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חץ ישר 30"/>
            <p:cNvCxnSpPr/>
            <p:nvPr/>
          </p:nvCxnSpPr>
          <p:spPr>
            <a:xfrm flipH="1">
              <a:off x="5372100" y="3664789"/>
              <a:ext cx="190500" cy="5007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קבוצה 49"/>
          <p:cNvGrpSpPr/>
          <p:nvPr/>
        </p:nvGrpSpPr>
        <p:grpSpPr>
          <a:xfrm>
            <a:off x="6520097" y="3832818"/>
            <a:ext cx="2586854" cy="978335"/>
            <a:chOff x="6520097" y="3832818"/>
            <a:chExt cx="2586854" cy="978335"/>
          </a:xfrm>
        </p:grpSpPr>
        <p:cxnSp>
          <p:nvCxnSpPr>
            <p:cNvPr id="34" name="מחבר ישר 33"/>
            <p:cNvCxnSpPr/>
            <p:nvPr/>
          </p:nvCxnSpPr>
          <p:spPr>
            <a:xfrm flipH="1" flipV="1">
              <a:off x="8542310" y="3851589"/>
              <a:ext cx="564641" cy="959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מחבר ישר 34"/>
            <p:cNvCxnSpPr/>
            <p:nvPr/>
          </p:nvCxnSpPr>
          <p:spPr>
            <a:xfrm flipH="1" flipV="1">
              <a:off x="6671962" y="3832818"/>
              <a:ext cx="1870348" cy="55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חץ ישר 36"/>
            <p:cNvCxnSpPr/>
            <p:nvPr/>
          </p:nvCxnSpPr>
          <p:spPr>
            <a:xfrm flipH="1">
              <a:off x="6520097" y="3844550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קבוצה 37"/>
          <p:cNvGrpSpPr/>
          <p:nvPr/>
        </p:nvGrpSpPr>
        <p:grpSpPr>
          <a:xfrm>
            <a:off x="7775366" y="4035897"/>
            <a:ext cx="1363217" cy="1846432"/>
            <a:chOff x="5130159" y="3603864"/>
            <a:chExt cx="1637120" cy="1930539"/>
          </a:xfrm>
        </p:grpSpPr>
        <p:cxnSp>
          <p:nvCxnSpPr>
            <p:cNvPr id="39" name="מחבר ישר 38"/>
            <p:cNvCxnSpPr/>
            <p:nvPr/>
          </p:nvCxnSpPr>
          <p:spPr>
            <a:xfrm flipH="1" flipV="1">
              <a:off x="6120417" y="3607873"/>
              <a:ext cx="646862" cy="19265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ישר 39"/>
            <p:cNvCxnSpPr/>
            <p:nvPr/>
          </p:nvCxnSpPr>
          <p:spPr>
            <a:xfrm flipH="1">
              <a:off x="5318943" y="3603864"/>
              <a:ext cx="808742" cy="4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/>
            <p:nvPr/>
          </p:nvCxnSpPr>
          <p:spPr>
            <a:xfrm flipH="1">
              <a:off x="5130159" y="3620251"/>
              <a:ext cx="188784" cy="206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תמונה 6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16" y="3776169"/>
            <a:ext cx="173507" cy="359588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43" y="4757618"/>
            <a:ext cx="2424074" cy="4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0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10" y="881725"/>
            <a:ext cx="3744239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1400" y="1496453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מטריצת האפס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95526" y="3153803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תכונה: לכל מטריצה                      מתקיים 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12" y="3254478"/>
            <a:ext cx="1727530" cy="32186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01" y="3254478"/>
            <a:ext cx="3465118" cy="3344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95526" y="4035566"/>
            <a:ext cx="46291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ובנוסף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01" y="4129955"/>
            <a:ext cx="2939567" cy="3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שולש שווה שוקיים 3"/>
          <p:cNvSpPr/>
          <p:nvPr/>
        </p:nvSpPr>
        <p:spPr>
          <a:xfrm rot="16200000">
            <a:off x="5215956" y="1811419"/>
            <a:ext cx="1752675" cy="2121134"/>
          </a:xfrm>
          <a:prstGeom prst="triangle">
            <a:avLst>
              <a:gd name="adj" fmla="val 995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33575" y="270537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647439"/>
            <a:ext cx="1596570" cy="53366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9" y="1891375"/>
            <a:ext cx="3623539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05875" y="1462903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מטריצות </a:t>
            </a:r>
            <a:r>
              <a:rPr lang="he-IL" sz="2800" dirty="0" err="1" smtClean="0"/>
              <a:t>משולשיות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7600950" y="237084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עליונה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43100" y="1986123"/>
            <a:ext cx="876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4" y="2067939"/>
            <a:ext cx="882625" cy="35958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3" y="2782199"/>
            <a:ext cx="1350340" cy="399821"/>
          </a:xfrm>
          <a:prstGeom prst="rect">
            <a:avLst/>
          </a:prstGeom>
        </p:spPr>
      </p:pic>
      <p:sp>
        <p:nvSpPr>
          <p:cNvPr id="43" name="משולש שווה שוקיים 42"/>
          <p:cNvSpPr/>
          <p:nvPr/>
        </p:nvSpPr>
        <p:spPr>
          <a:xfrm rot="5400000">
            <a:off x="5425506" y="4089879"/>
            <a:ext cx="1752675" cy="2121134"/>
          </a:xfrm>
          <a:prstGeom prst="triangle">
            <a:avLst>
              <a:gd name="adj" fmla="val 995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9" y="4341285"/>
            <a:ext cx="3623539" cy="175267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600950" y="482075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תחתונה</a:t>
            </a:r>
            <a:endParaRPr lang="he-I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943100" y="4436033"/>
            <a:ext cx="876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47" name="תמונה 4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4" y="4517849"/>
            <a:ext cx="857479" cy="359588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3" y="5232109"/>
            <a:ext cx="1350340" cy="3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4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0" grpId="0"/>
      <p:bldP spid="5" grpId="0"/>
      <p:bldP spid="43" grpId="0" animBg="1"/>
      <p:bldP spid="43" grpId="1" animBg="1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33575" y="270537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647439"/>
            <a:ext cx="1596570" cy="5336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05875" y="1462903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מטריצות </a:t>
            </a:r>
            <a:r>
              <a:rPr lang="he-IL" sz="2800" dirty="0" err="1" smtClean="0"/>
              <a:t>משולשיות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7600950" y="237084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עליונה</a:t>
            </a:r>
            <a:endParaRPr lang="he-IL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7600950" y="482075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תחתונה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47" y="1844989"/>
            <a:ext cx="2366238" cy="15037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89672" y="2377470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6" y="1853859"/>
            <a:ext cx="2366238" cy="150373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61" y="4288273"/>
            <a:ext cx="2366238" cy="15037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79086" y="4820754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0" y="4297143"/>
            <a:ext cx="2366238" cy="150373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489672" y="2382919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512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1525016"/>
            <a:ext cx="3797046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84" y="1525016"/>
            <a:ext cx="3797046" cy="100332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3719575"/>
            <a:ext cx="3942892" cy="150373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38" y="3719574"/>
            <a:ext cx="390265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60" y="901742"/>
            <a:ext cx="3623538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0642" y="1516470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אלכסונית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43100" y="1180686"/>
            <a:ext cx="876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4" y="1262502"/>
            <a:ext cx="882625" cy="38976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3" y="1976762"/>
            <a:ext cx="1350340" cy="39982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76" y="2958692"/>
            <a:ext cx="2366238" cy="1503730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2" y="2937035"/>
            <a:ext cx="2411501" cy="15037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9147" y="3469516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796335" y="5178093"/>
            <a:ext cx="736386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אבחנה: </a:t>
            </a:r>
          </a:p>
          <a:p>
            <a:pPr algn="ctr"/>
            <a:r>
              <a:rPr lang="he-IL" sz="2800" dirty="0" smtClean="0"/>
              <a:t>מטריצה </a:t>
            </a:r>
            <a:r>
              <a:rPr lang="he-IL" sz="2800" dirty="0" err="1" smtClean="0"/>
              <a:t>משולשית</a:t>
            </a:r>
            <a:r>
              <a:rPr lang="he-IL" sz="2800" dirty="0" smtClean="0"/>
              <a:t> עליונה וגם </a:t>
            </a:r>
            <a:r>
              <a:rPr lang="he-IL" sz="2800" dirty="0" err="1" smtClean="0"/>
              <a:t>משולשית</a:t>
            </a:r>
            <a:r>
              <a:rPr lang="he-IL" sz="2800" dirty="0" smtClean="0"/>
              <a:t> תחתונה </a:t>
            </a:r>
          </a:p>
          <a:p>
            <a:pPr algn="ctr"/>
            <a:r>
              <a:rPr lang="he-IL" sz="2800" dirty="0" smtClean="0"/>
              <a:t>היא מטריצה אלכסונית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31" y="2928356"/>
            <a:ext cx="236623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5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32" y="976975"/>
            <a:ext cx="4898440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0642" y="1516470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</a:t>
            </a:r>
            <a:r>
              <a:rPr lang="he-IL" sz="2800" dirty="0" err="1" smtClean="0"/>
              <a:t>סקלארית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76" y="2958692"/>
            <a:ext cx="2366238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2" y="2937035"/>
            <a:ext cx="2499512" cy="15037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9147" y="3469516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584095" y="5015830"/>
            <a:ext cx="736386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אבחנה: </a:t>
            </a:r>
          </a:p>
          <a:p>
            <a:pPr algn="ctr"/>
            <a:r>
              <a:rPr lang="he-IL" sz="2800" dirty="0" err="1" smtClean="0"/>
              <a:t>סקלארית</a:t>
            </a:r>
            <a:r>
              <a:rPr lang="he-IL" sz="2800" dirty="0" smtClean="0"/>
              <a:t> היא בפרט אלכסונית. </a:t>
            </a:r>
          </a:p>
          <a:p>
            <a:pPr algn="ctr"/>
            <a:r>
              <a:rPr lang="he-IL" sz="2800" dirty="0" smtClean="0"/>
              <a:t>אלכסונית לא בהכרח </a:t>
            </a:r>
            <a:r>
              <a:rPr lang="he-IL" sz="2800" dirty="0" err="1" smtClean="0"/>
              <a:t>סקלארית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31" y="2928356"/>
            <a:ext cx="236623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הגדרה: מטריצות                               יקראו מתחלפות אם  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07291" y="1690688"/>
            <a:ext cx="93465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מטריצה </a:t>
            </a:r>
            <a:r>
              <a:rPr lang="he-IL" sz="2800" dirty="0" err="1" smtClean="0"/>
              <a:t>סקלארית</a:t>
            </a:r>
            <a:r>
              <a:rPr lang="he-IL" sz="2800" dirty="0" smtClean="0"/>
              <a:t>                    מתחלפת עם כל מטריצה.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58" y="835539"/>
            <a:ext cx="2250567" cy="38473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91" y="878287"/>
            <a:ext cx="1833143" cy="29923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4808"/>
            <a:ext cx="1335252" cy="3042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7290" y="2519363"/>
            <a:ext cx="93465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תהא        מטריצה. צ"ל  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007290" y="3348038"/>
            <a:ext cx="93465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אכן,  לפי תכונות של מטריצות מתקיים: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26" y="2632295"/>
            <a:ext cx="301752" cy="28415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2" y="2631354"/>
            <a:ext cx="1833143" cy="29923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25" y="4378325"/>
            <a:ext cx="8647709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23925" y="0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he-IL" u="sng" dirty="0"/>
              <a:t>סימטריות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"/>
          <p:cNvSpPr txBox="1">
            <a:spLocks/>
          </p:cNvSpPr>
          <p:nvPr/>
        </p:nvSpPr>
        <p:spPr>
          <a:xfrm>
            <a:off x="923925" y="102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הגדרה: עבור מטריצה                         המשוחלפת שלה 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33" y="1529752"/>
            <a:ext cx="1818056" cy="32186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83" y="1517646"/>
            <a:ext cx="1963903" cy="352044"/>
          </a:xfrm>
          <a:prstGeom prst="rect">
            <a:avLst/>
          </a:prstGeom>
        </p:spPr>
      </p:pic>
      <p:sp>
        <p:nvSpPr>
          <p:cNvPr id="21" name="כותרת 1 2"/>
          <p:cNvSpPr txBox="1">
            <a:spLocks/>
          </p:cNvSpPr>
          <p:nvPr/>
        </p:nvSpPr>
        <p:spPr>
          <a:xfrm>
            <a:off x="933133" y="2055810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ומוגדרת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58" y="2229825"/>
            <a:ext cx="2346122" cy="457657"/>
          </a:xfrm>
          <a:prstGeom prst="rect">
            <a:avLst/>
          </a:prstGeom>
        </p:spPr>
      </p:pic>
      <p:sp>
        <p:nvSpPr>
          <p:cNvPr id="25" name="כותרת 1 2"/>
          <p:cNvSpPr txBox="1">
            <a:spLocks/>
          </p:cNvSpPr>
          <p:nvPr/>
        </p:nvSpPr>
        <p:spPr>
          <a:xfrm>
            <a:off x="923925" y="3509161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25" y="3083716"/>
            <a:ext cx="6271412" cy="1584198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5805648"/>
            <a:ext cx="1951330" cy="437540"/>
          </a:xfrm>
          <a:prstGeom prst="rect">
            <a:avLst/>
          </a:prstGeom>
        </p:spPr>
      </p:pic>
      <p:sp>
        <p:nvSpPr>
          <p:cNvPr id="27" name="כותרת 1 2"/>
          <p:cNvSpPr txBox="1">
            <a:spLocks/>
          </p:cNvSpPr>
          <p:nvPr/>
        </p:nvSpPr>
        <p:spPr>
          <a:xfrm>
            <a:off x="923925" y="5572762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074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 1"/>
          <p:cNvSpPr txBox="1">
            <a:spLocks/>
          </p:cNvSpPr>
          <p:nvPr/>
        </p:nvSpPr>
        <p:spPr>
          <a:xfrm>
            <a:off x="923925" y="1394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24" y="4050211"/>
            <a:ext cx="2341093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37" y="560868"/>
            <a:ext cx="4128974" cy="2107236"/>
          </a:xfrm>
          <a:prstGeom prst="rect">
            <a:avLst/>
          </a:prstGeom>
        </p:spPr>
      </p:pic>
      <p:cxnSp>
        <p:nvCxnSpPr>
          <p:cNvPr id="8" name="מחבר מרפקי 7"/>
          <p:cNvCxnSpPr/>
          <p:nvPr/>
        </p:nvCxnSpPr>
        <p:spPr>
          <a:xfrm rot="5400000">
            <a:off x="3541937" y="1845382"/>
            <a:ext cx="2699900" cy="696923"/>
          </a:xfrm>
          <a:prstGeom prst="bentConnector3">
            <a:avLst>
              <a:gd name="adj1" fmla="val 25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כותרת 1 1 2 1"/>
          <p:cNvSpPr txBox="1">
            <a:spLocks/>
          </p:cNvSpPr>
          <p:nvPr/>
        </p:nvSpPr>
        <p:spPr>
          <a:xfrm>
            <a:off x="3728112" y="3944493"/>
            <a:ext cx="7743824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א.  עבור                                 אכן שני האגפים מאותו גודל.</a:t>
            </a:r>
          </a:p>
        </p:txBody>
      </p:sp>
      <p:sp>
        <p:nvSpPr>
          <p:cNvPr id="24" name="כותרת 1 1 2 2"/>
          <p:cNvSpPr txBox="1">
            <a:spLocks/>
          </p:cNvSpPr>
          <p:nvPr/>
        </p:nvSpPr>
        <p:spPr>
          <a:xfrm>
            <a:off x="3832887" y="3328734"/>
            <a:ext cx="7743824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</a:t>
            </a:r>
          </a:p>
        </p:txBody>
      </p:sp>
      <p:sp>
        <p:nvSpPr>
          <p:cNvPr id="28" name="כותרת 1 1 2 3"/>
          <p:cNvSpPr txBox="1">
            <a:spLocks/>
          </p:cNvSpPr>
          <p:nvPr/>
        </p:nvSpPr>
        <p:spPr>
          <a:xfrm>
            <a:off x="3728112" y="4540663"/>
            <a:ext cx="7743824" cy="88858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ב. נראה ששווים </a:t>
            </a:r>
          </a:p>
          <a:p>
            <a:r>
              <a:rPr lang="he-IL" sz="2800" dirty="0" smtClean="0"/>
              <a:t>בכל רכיב:</a:t>
            </a:r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4580238"/>
            <a:ext cx="7918475" cy="45765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5372293"/>
            <a:ext cx="5693054" cy="4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72101" y="622669"/>
            <a:ext cx="6267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                       תקרא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9012365" y="1633718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סימטרית אם: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11" y="765549"/>
            <a:ext cx="1727530" cy="32186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105" y="2225434"/>
            <a:ext cx="1282446" cy="334442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79" y="1631605"/>
            <a:ext cx="2192274" cy="13670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26547" y="1971368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105342" y="2053509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</a:t>
            </a:r>
            <a:endParaRPr lang="he-IL" sz="2800" dirty="0"/>
          </a:p>
        </p:txBody>
      </p:sp>
      <p:pic>
        <p:nvPicPr>
          <p:cNvPr id="57" name="תמונה 5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" y="1554877"/>
            <a:ext cx="5244084" cy="14401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172574" y="3516663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אנטי סימטרית אם: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105" y="4404571"/>
            <a:ext cx="1606829" cy="334442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6" y="4087264"/>
            <a:ext cx="2113111" cy="105303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826547" y="4310182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3270674" y="4352171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003975"/>
            <a:ext cx="5372101" cy="12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2" grpId="0"/>
      <p:bldP spid="23" grpId="0"/>
      <p:bldP spid="34" grpId="0"/>
      <p:bldP spid="51" grpId="0"/>
      <p:bldP spid="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       אנטי סימטרית.  הוכיחו: כל איבר באלכסון שווה 0.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479" y="14806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נתון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07" y="490908"/>
            <a:ext cx="1775307" cy="32186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29" y="1575070"/>
            <a:ext cx="1629461" cy="3344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7754" y="2370053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בפרט</a:t>
            </a:r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02" y="2404092"/>
            <a:ext cx="2939568" cy="455143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3259425"/>
            <a:ext cx="231343" cy="37467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21" y="3905288"/>
            <a:ext cx="2170100" cy="419939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4555671"/>
            <a:ext cx="231343" cy="37467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0" y="5160790"/>
            <a:ext cx="1609344" cy="419939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34" y="5232151"/>
            <a:ext cx="372160" cy="233858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30" y="5230810"/>
            <a:ext cx="1408176" cy="41993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053509" y="2345784"/>
            <a:ext cx="854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 </a:t>
            </a:r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7" y="2467833"/>
            <a:ext cx="113157" cy="279121"/>
          </a:xfrm>
          <a:prstGeom prst="rect">
            <a:avLst/>
          </a:prstGeom>
        </p:spPr>
      </p:pic>
      <p:cxnSp>
        <p:nvCxnSpPr>
          <p:cNvPr id="36" name="מחבר חץ ישר 35"/>
          <p:cNvCxnSpPr/>
          <p:nvPr/>
        </p:nvCxnSpPr>
        <p:spPr>
          <a:xfrm>
            <a:off x="8039767" y="2821668"/>
            <a:ext cx="380333" cy="119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/>
          <p:nvPr/>
        </p:nvCxnSpPr>
        <p:spPr>
          <a:xfrm flipH="1">
            <a:off x="8196207" y="2852022"/>
            <a:ext cx="57539" cy="116675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       אנטי סימטרית וגם סימטרית.  הוכיחו:       שווה 0.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479" y="14806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נתון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07" y="490908"/>
            <a:ext cx="1775307" cy="32186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94" y="1519257"/>
            <a:ext cx="2499513" cy="3344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7754" y="2370053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בפרט</a:t>
            </a:r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26" y="2404102"/>
            <a:ext cx="2557349" cy="43754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3259425"/>
            <a:ext cx="231343" cy="37467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21" y="3905288"/>
            <a:ext cx="2230450" cy="42245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4555671"/>
            <a:ext cx="231343" cy="374675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0" y="5160790"/>
            <a:ext cx="1644548" cy="42245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34" y="5232151"/>
            <a:ext cx="372160" cy="23385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30" y="5230810"/>
            <a:ext cx="1443380" cy="4224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053509" y="2345784"/>
            <a:ext cx="854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 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4" y="2470131"/>
            <a:ext cx="485318" cy="359588"/>
          </a:xfrm>
          <a:prstGeom prst="rect">
            <a:avLst/>
          </a:prstGeom>
        </p:spPr>
      </p:pic>
      <p:cxnSp>
        <p:nvCxnSpPr>
          <p:cNvPr id="36" name="מחבר חץ ישר 35"/>
          <p:cNvCxnSpPr/>
          <p:nvPr/>
        </p:nvCxnSpPr>
        <p:spPr>
          <a:xfrm>
            <a:off x="7535460" y="783286"/>
            <a:ext cx="1146626" cy="80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/>
          <p:nvPr/>
        </p:nvCxnSpPr>
        <p:spPr>
          <a:xfrm>
            <a:off x="5289719" y="790145"/>
            <a:ext cx="2349331" cy="83670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75" y="490908"/>
            <a:ext cx="289179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23925" y="0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he-IL" u="sng" dirty="0" smtClean="0"/>
              <a:t>עקבה של מטריצה</a:t>
            </a:r>
            <a:endParaRPr lang="he-IL" u="sng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 1"/>
          <p:cNvSpPr txBox="1">
            <a:spLocks/>
          </p:cNvSpPr>
          <p:nvPr/>
        </p:nvSpPr>
        <p:spPr>
          <a:xfrm>
            <a:off x="923925" y="102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הגדרה: עבור מטריצה                         העקבה שלה (</a:t>
            </a:r>
            <a:r>
              <a:rPr lang="en-US" sz="2800" dirty="0" smtClean="0"/>
              <a:t>trace</a:t>
            </a:r>
            <a:r>
              <a:rPr lang="he-IL" sz="2800" dirty="0" smtClean="0"/>
              <a:t>) היא 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33" y="1529753"/>
            <a:ext cx="1727530" cy="321869"/>
          </a:xfrm>
          <a:prstGeom prst="rect">
            <a:avLst/>
          </a:prstGeom>
        </p:spPr>
      </p:pic>
      <p:sp>
        <p:nvSpPr>
          <p:cNvPr id="25" name="כותרת 1 2 2"/>
          <p:cNvSpPr txBox="1">
            <a:spLocks/>
          </p:cNvSpPr>
          <p:nvPr/>
        </p:nvSpPr>
        <p:spPr>
          <a:xfrm>
            <a:off x="923925" y="3509161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62" y="3381375"/>
            <a:ext cx="3593363" cy="150373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5805649"/>
            <a:ext cx="2512086" cy="417423"/>
          </a:xfrm>
          <a:prstGeom prst="rect">
            <a:avLst/>
          </a:prstGeom>
        </p:spPr>
      </p:pic>
      <p:sp>
        <p:nvSpPr>
          <p:cNvPr id="27" name="כותרת 1 2 3"/>
          <p:cNvSpPr txBox="1">
            <a:spLocks/>
          </p:cNvSpPr>
          <p:nvPr/>
        </p:nvSpPr>
        <p:spPr>
          <a:xfrm>
            <a:off x="923925" y="5572762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19" y="2370534"/>
            <a:ext cx="3241319" cy="467716"/>
          </a:xfrm>
          <a:prstGeom prst="rect">
            <a:avLst/>
          </a:prstGeom>
        </p:spPr>
      </p:pic>
      <p:sp>
        <p:nvSpPr>
          <p:cNvPr id="17" name="כותרת 1 1 2"/>
          <p:cNvSpPr txBox="1">
            <a:spLocks/>
          </p:cNvSpPr>
          <p:nvPr/>
        </p:nvSpPr>
        <p:spPr>
          <a:xfrm>
            <a:off x="2371725" y="2156666"/>
            <a:ext cx="3810000" cy="85937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סכום איברי האלכסון הראשי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43" y="3944279"/>
            <a:ext cx="2813837" cy="314325"/>
          </a:xfrm>
          <a:prstGeom prst="rect">
            <a:avLst/>
          </a:prstGeom>
        </p:spPr>
      </p:pic>
      <p:sp>
        <p:nvSpPr>
          <p:cNvPr id="14" name="מלבן מעוגל 13"/>
          <p:cNvSpPr/>
          <p:nvPr/>
        </p:nvSpPr>
        <p:spPr>
          <a:xfrm rot="18033862">
            <a:off x="4495906" y="2517043"/>
            <a:ext cx="526345" cy="31152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25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 1"/>
          <p:cNvSpPr txBox="1">
            <a:spLocks/>
          </p:cNvSpPr>
          <p:nvPr/>
        </p:nvSpPr>
        <p:spPr>
          <a:xfrm>
            <a:off x="923925" y="1394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14" y="588608"/>
            <a:ext cx="5381245" cy="2087119"/>
          </a:xfrm>
          <a:prstGeom prst="rect">
            <a:avLst/>
          </a:prstGeom>
        </p:spPr>
      </p:pic>
      <p:cxnSp>
        <p:nvCxnSpPr>
          <p:cNvPr id="8" name="מחבר מרפקי 7"/>
          <p:cNvCxnSpPr/>
          <p:nvPr/>
        </p:nvCxnSpPr>
        <p:spPr>
          <a:xfrm>
            <a:off x="8467725" y="2396411"/>
            <a:ext cx="2314575" cy="808269"/>
          </a:xfrm>
          <a:prstGeom prst="bentConnector3">
            <a:avLst>
              <a:gd name="adj1" fmla="val 9979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כותרת 1 1 2 2 1"/>
          <p:cNvSpPr txBox="1">
            <a:spLocks/>
          </p:cNvSpPr>
          <p:nvPr/>
        </p:nvSpPr>
        <p:spPr>
          <a:xfrm>
            <a:off x="3486150" y="3328734"/>
            <a:ext cx="8090561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 יהיו</a:t>
            </a: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75" y="3509995"/>
            <a:ext cx="3890084" cy="384734"/>
          </a:xfrm>
          <a:prstGeom prst="rect">
            <a:avLst/>
          </a:prstGeom>
        </p:spPr>
      </p:pic>
      <p:sp>
        <p:nvSpPr>
          <p:cNvPr id="19" name="כותרת 1 1 2 2 2"/>
          <p:cNvSpPr txBox="1">
            <a:spLocks/>
          </p:cNvSpPr>
          <p:nvPr/>
        </p:nvSpPr>
        <p:spPr>
          <a:xfrm>
            <a:off x="3486149" y="4076713"/>
            <a:ext cx="8090561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 </a:t>
            </a:r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2" y="4284139"/>
            <a:ext cx="7123860" cy="905256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5484745"/>
            <a:ext cx="6857314" cy="905256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9" y="3489281"/>
            <a:ext cx="5084521" cy="3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שיוון מטריצות: 2 מטריצות            הן שוות </a:t>
            </a:r>
            <a:r>
              <a:rPr lang="he-IL" sz="2800" dirty="0" err="1" smtClean="0"/>
              <a:t>אמ"מ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24" y="642137"/>
            <a:ext cx="802157" cy="379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9815" y="1650766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הם מאותו גודל – קיימים           כך ש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81" y="1813885"/>
            <a:ext cx="344500" cy="18859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95" y="1813884"/>
            <a:ext cx="228829" cy="18859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18" y="1768049"/>
            <a:ext cx="2341093" cy="384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99815" y="2541300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בכל כניסה הם שווים. כלומר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49" y="2541300"/>
            <a:ext cx="953033" cy="3746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1" y="2541300"/>
            <a:ext cx="1911096" cy="4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7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חיבור מטריצות:</a:t>
            </a:r>
          </a:p>
          <a:p>
            <a:r>
              <a:rPr lang="he-IL" sz="2800" dirty="0" smtClean="0"/>
              <a:t>עבור                                החיבור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06" y="1064488"/>
            <a:ext cx="2341093" cy="38473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1" y="1075186"/>
            <a:ext cx="2665476" cy="339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9815" y="1917313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47" y="2053377"/>
            <a:ext cx="4272305" cy="4375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99815" y="320661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" y="4111461"/>
            <a:ext cx="9024899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–כפל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עבור                                    כפל מטריצה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22" y="1045548"/>
            <a:ext cx="3057754" cy="38473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26" y="1050258"/>
            <a:ext cx="2082089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9815" y="1917313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099815" y="320661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72" y="3994258"/>
            <a:ext cx="6364452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98" y="2017988"/>
            <a:ext cx="2942082" cy="43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6"/>
            <a:ext cx="6895032" cy="422452"/>
          </a:xfrm>
          <a:prstGeom prst="rect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16" name="תמונה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18" name="תמונה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24" name="תמונה 2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34" name="תמונה 3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35" name="תמונה 3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64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3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1019928" y="4432236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4974090" y="3789251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27" name="תמונה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2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1582990" y="4437905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5009996" y="4289828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7" name="קבוצה 26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31" name="תמונה 3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4" name="תמונה 4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1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743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a_{11} &amp; a_{12} &amp; \cdots &amp; a_{1n}\\&#10;a_{21} &amp; a_{22} &amp; \cdots &amp; a_{2n}\\&#10;\vdots &amp;  &amp; \ddots &amp; \vdots\\&#10;a_{m1} &amp; a_{m2} &amp; \cdots &amp; a_{mn}&#10;\end{array}\right)$&#10;\end{document}"/>
  <p:tag name="IGUANATEXSIZE" val="33"/>
  <p:tag name="IGUANATEXCURSOR" val="326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3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\in \mathbb{R}^{2\times 3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\textcolor{red}{3} &amp; -7&#10;\end{array}\right)&#10;\left(\begin{array}{cc}&#10;\textcolor{red}{-1} &amp; 1\\&#10;1 &amp; 2&#10;\end{array}\right)&#10;=&#10;$&#10;\end{document}"/>
  <p:tag name="IGUANATEXSIZE" val="33"/>
  <p:tag name="IGUANATEXCURSOR" val="267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69"/>
  <p:tag name="OUTPUTDPI" val="1200"/>
  <p:tag name="LATEXADDIN" val="\documentclass{article}&#10;\usepackage{amsmath}&#10;\usepackage{amssymb}&#10;\usepackage{amsthm}&#10;\usepackage{xcolor}&#10;\pagestyle{empty}&#10;\begin{document}&#10;&#10;&#10;$&#10;? = \textcolor{red}{3\cdot (-1)} + (-7)\cdot 1 = -10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\textcolor{red}{-7}&#10;\end{array}\right)&#10;\left(\begin{array}{cc}&#10;-1 &amp; 1\\&#10;\textcolor{red}{1} &amp; 2&#10;\end{array}\right)&#10;=&#10;$&#10;\end{document}"/>
  <p:tag name="IGUANATEXSIZE" val="33"/>
  <p:tag name="IGUANATEXCURSOR" val="279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3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\in \mathbb{C}^{2\times 3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69"/>
  <p:tag name="OUTPUTDPI" val="1200"/>
  <p:tag name="LATEXADDIN" val="\documentclass{article}&#10;\usepackage{amsmath}&#10;\usepackage{amssymb}&#10;\usepackage{amsthm}&#10;\usepackage{xcolor}&#10;\pagestyle{empty}&#10;\begin{document}&#10;&#10;&#10;$&#10;? = 3\cdot (-1) + \textcolor{red}{(-7)\cdot 1} = -10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886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-10&amp; * &#10;\end{array}\right)_{3\times2}&#10;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837.75"/>
  <p:tag name="OUTPUTDPI" val="1200"/>
  <p:tag name="LATEXADDIN" val="\documentclass{article}&#10;\usepackage{amsmath}&#10;\usepackage{amssymb}&#10;\usepackage{amsthm}&#10;\usepackage{xcolor}&#10;\pagestyle{empty}&#10;\begin{document}&#10;&#10;&#10;$&#10;x=\left(\begin{array}{c}&#10;x_1\\&#10;x_2 &#10;\end{array}\right)_{2\times 1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667"/>
  <p:tag name="OUTPUTDPI" val="1200"/>
  <p:tag name="LATEXADDIN" val="\documentclass{article}&#10;\usepackage{amsmath}&#10;\usepackage{amssymb}&#10;\usepackage{amsthm}&#10;\usepackage{xcolor}&#10;\pagestyle{empty}&#10;\begin{document}&#10;&#10;&#10;$&#10;Ax=&#10;\left(\begin{array}{cc}&#10;1 &amp; 5\\&#10;-2 &amp; 3\\&#10;3 &amp; -7&#10;\end{array}\right)&#10;\left(\begin{array}{c}&#10;x_1\\&#10;x_2&#10;\end{array}\right)&#10;=&#10;\left(\begin{array}{c}&#10;x_1+5x_2\\&#10;-2x_1+3x_2\\&#10;3x_1-7x_2&#10;\end{array}\right)&#10;$&#10;\end{document}"/>
  <p:tag name="IGUANATEXSIZE" val="33"/>
  <p:tag name="IGUANATEXCURSOR" val="345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23\\&#10;4 &amp; 5 \\&#10;-\pi &amp; 2.3&#10;\end{array}\right)&#10;\in \mathbb{R}^{3\times 2}&#10;$&#10;\end{document}"/>
  <p:tag name="IGUANATEXSIZE" val="33"/>
  <p:tag name="IGUANATEXCURSOR" val="242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m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77"/>
  <p:tag name="OUTPUTDPI" val="1200"/>
  <p:tag name="LATEXADDIN" val="\documentclass{article}&#10;\usepackage{amsmath}&#10;\usepackage{amssymb}&#10;\usepackage{amsthm}&#10;\usepackage{xcolor}&#10;\pagestyle{empty}&#10;\begin{document}&#10;&#10;&#10;$&#10;x\in \mathbb{F}^{n\times 1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&#10;Ax=b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83.75"/>
  <p:tag name="OUTPUTDPI" val="1200"/>
  <p:tag name="LATEXADDIN" val="\documentclass{article}&#10;\usepackage{amsmath}&#10;\usepackage{amssymb}&#10;\usepackage{amsthm}&#10;\usepackage{xcolor}&#10;\pagestyle{empty}&#10;\begin{document}&#10;&#10;&#10;$&#10;b\in \mathbb{F}^{m\times 1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54"/>
  <p:tag name="OUTPUTDPI" val="1200"/>
  <p:tag name="LATEXADDIN" val="\documentclass{article}&#10;\usepackage{amsmath}&#10;\usepackage{amssymb}&#10;\usepackage{amsthm}&#10;\usepackage{xcolor}&#10;\pagestyle{empty}&#10;\begin{document}&#10;&#10;&#10;$&#10;x\in \mathbb{F}^{n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360.75"/>
  <p:tag name="OUTPUTDPI" val="1200"/>
  <p:tag name="LATEXADDIN" val="\documentclass{article}&#10;\usepackage{amsmath}&#10;\usepackage{amssymb}&#10;\usepackage{amsthm}&#10;\usepackage{xcolor}&#10;\pagestyle{empty}&#10;\begin{document}&#10;&#10;&#10;$&#10;b\in \mathbb{F}^{m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C_j(AB)=A\cdot C_j(B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64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1&amp; 0\\&#10;0 &amp; 0 &amp; 1&#10;\end{array}\right)\in \mathbb{Q}^{3\times 3}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|&amp;&amp;|\\&#10;v_1 &amp; v_2 &amp; \cdots&amp;v_n \\&#10;|&amp;|&amp;&amp;|\\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5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39.25"/>
  <p:tag name="OUTPUTDPI" val="1200"/>
  <p:tag name="LATEXADDIN" val="\documentclass{article}&#10;\usepackage{amsmath}&#10;\usepackage{amssymb}&#10;\usepackage{amsthm}&#10;\usepackage{xcolor}&#10;\pagestyle{empty}&#10;\begin{document}&#10;&#10;&#10;$A,B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C_j(AB)=A\cdot C_j(B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|&amp;&amp;|\\&#10;v_1 &amp; v_2 &amp; \cdots&amp;v_n \\&#10;|&amp;|&amp;&amp;|\\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5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2461.5"/>
  <p:tag name="OUTPUTDPI" val="1200"/>
  <p:tag name="LATEXADDIN" val="\documentclass{article}&#10;\usepackage{amsmath}&#10;\usepackage{amssymb}&#10;\usepackage{amsthm}&#10;\usepackage{xcolor}&#10;\pagestyle{empty}&#10;\begin{document}&#10;&#10;&#10;$=\sum_{k=1}^n b_{k,j}v_k = b_{1,j}v_1 +b_{2,j}v_2 +\cdots +b_{n,j}v_n 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532.25"/>
  <p:tag name="OUTPUTDPI" val="1200"/>
  <p:tag name="LATEXADDIN" val="\documentclass{article}&#10;\usepackage{amsmath}&#10;\usepackage{amssymb}&#10;\usepackage{amsthm}&#10;\usepackage{xcolor}&#10;\pagestyle{empty}&#10;\begin{document}&#10;&#10;&#10;$&#10;C_1(AB)=A\cdot C_1(B)\in \mathbb{R}^{3\times 1}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6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}&#10;-1 \\&#10;1 &#10;\end{array}\right)&#10;=&#10;$&#10;\end{document}"/>
  <p:tag name="IGUANATEXSIZE" val="33"/>
  <p:tag name="IGUANATEXCURSOR" val="243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6.75"/>
  <p:tag name="OUTPUTDPI" val="1200"/>
  <p:tag name="LATEXADDIN" val="\documentclass{article}&#10;\usepackage{amsmath}&#10;\usepackage{amssymb}&#10;\usepackage{amsthm}&#10;\usepackage{xcolor}&#10;\pagestyle{empty}&#10;\begin{document}&#10;&#10;&#10;$&#10;(-1)&#10;\left(\begin{array}{c}&#10;1 \\&#10;-2 \\&#10;3 &#10;\end{array}\right)&#10;+&#10;$&#10;\end{document}"/>
  <p:tag name="IGUANATEXSIZE" val="33"/>
  <p:tag name="IGUANATEXCURSOR" val="207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67"/>
  <p:tag name="OUTPUTDPI" val="1200"/>
  <p:tag name="LATEXADDIN" val="\documentclass{article}&#10;\usepackage{amsmath}&#10;\usepackage{amssymb}&#10;\usepackage{amsthm}&#10;\usepackage{xcolor}&#10;\pagestyle{empty}&#10;\begin{document}&#10;&#10;&#10;$&#10;(-1)&#10;\left(\begin{array}{c}&#10;1 \\&#10;-2 \\&#10;3 &#10;\end{array}\right)&#10;+&#10;1&#10;\left(\begin{array}{c}&#10;5 \\&#10;3 \\&#10;-7 &#10;\end{array}\right)&#10;$&#10;\end{document}"/>
  <p:tag name="IGUANATEXSIZE" val="33"/>
  <p:tag name="IGUANATEXCURSOR" val="265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52.5"/>
  <p:tag name="OUTPUTDPI" val="1200"/>
  <p:tag name="LATEXADDIN" val="\documentclass{article}&#10;\usepackage{amsmath}&#10;\usepackage{amssymb}&#10;\usepackage{amsthm}&#10;\usepackage{xcolor}&#10;\pagestyle{empty}&#10;\begin{document}&#10;&#10;&#10;$&#10;=&#10;\left(\begin{array}{c}&#10;4 \\&#10;5\\&#10;-10 &#10;\end{array}\right)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98.75"/>
  <p:tag name="OUTPUTDPI" val="1200"/>
  <p:tag name="LATEXADDIN" val="\documentclass{article}&#10;\usepackage{amsmath}&#10;\usepackage{amssymb}&#10;\usepackage{amsthm}&#10;\usepackage{xcolor}&#10;\pagestyle{empty}&#10;\begin{document}&#10;&#10;&#10;$R_i(AB)=R_i(A)\cdot B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8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a_{i,1}&amp; a_{i,2} &amp; \cdots &amp; a_{i,n}\\&#10;\\&#10;\end{array}\right)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84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-&amp;v_1 &amp;-\\&#10; -&amp;v_2 &amp;-\\&#10; &amp; \vdots\\&#10; -&amp; v_n&amp;-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*&amp;*&amp; \cdots &amp; *\\&#10;\\&#10;\end{array}\right)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2454.75"/>
  <p:tag name="OUTPUTDPI" val="1200"/>
  <p:tag name="LATEXADDIN" val="\documentclass{article}&#10;\usepackage{amsmath}&#10;\usepackage{amssymb}&#10;\usepackage{amsthm}&#10;\usepackage{xcolor}&#10;\pagestyle{empty}&#10;\begin{document}&#10;&#10;&#10;$=\sum_{k=1}^n a_{i,k}v_k = a_{i,1}v_1 +a_{i,2}v_2 +\cdots +b_{i,n}v_n 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98.75"/>
  <p:tag name="OUTPUTDPI" val="1200"/>
  <p:tag name="LATEXADDIN" val="\documentclass{article}&#10;\usepackage{amsmath}&#10;\usepackage{amssymb}&#10;\usepackage{amsthm}&#10;\usepackage{xcolor}&#10;\pagestyle{empty}&#10;\begin{document}&#10;&#10;&#10;$R_i(AB)=R_i(A)\cdot B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8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a_{i,1}&amp; a_{i,2} &amp; \cdots &amp; a_{i,n}\\&#10;\\&#10;\end{array}\right)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84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-&amp;v_1 &amp;-\\&#10; -&amp;v_2 &amp;-\\&#10; &amp; \vdots\\&#10; -&amp; v_n&amp;-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&#10;\forall i,j: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*&amp;*&amp; \cdots &amp; *\\&#10;\\&#10;\end{array}\right)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R_1(AB)=R_1(A)\cdot B\in \mathbb{R}^{1\times 2}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268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\end{array}\right)&#10;\left(\begin{array}{cc}&#10;-1 &amp; 1\\&#10;1 &amp; 2&#10;\end{array}\right)&#10;=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8"/>
  <p:tag name="OUTPUTDPI" val="1200"/>
  <p:tag name="LATEXADDIN" val="\documentclass{article}&#10;\usepackage{amsmath}&#10;\usepackage{amssymb}&#10;\usepackage{amsthm}&#10;\usepackage{xcolor}&#10;\pagestyle{empty}&#10;\begin{document}&#10;&#10;&#10;$&#10;1&#10;\left(\begin{array}{cc}&#10;-1 &amp; 1\\&#10;\end{array}\right)&#10;+&#10;$&#10;\end{document}"/>
  <p:tag name="IGUANATEXSIZE" val="33"/>
  <p:tag name="IGUANATEXCURSOR" val="200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689.25"/>
  <p:tag name="OUTPUTDPI" val="1200"/>
  <p:tag name="LATEXADDIN" val="\documentclass{article}&#10;\usepackage{amsmath}&#10;\usepackage{amssymb}&#10;\usepackage{amsthm}&#10;\usepackage{xcolor}&#10;\pagestyle{empty}&#10;\begin{document}&#10;&#10;&#10;$&#10;5&#10;\left(\begin{array}{cc}&#10;1 &amp; 2\\&#10;\end{array}\right)&#10;=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512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4 &amp; 11\\&#10;\end{array}\right)&#10;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9.5"/>
  <p:tag name="ORIGINALWIDTH" val="1705.5"/>
  <p:tag name="OUTPUTDPI" val="1200"/>
  <p:tag name="LATEXADDIN" val="\documentclass{article}&#10;\usepackage{amsmath}&#10;\usepackage{amssymb}&#10;\usepackage{amsthm}&#10;\pagestyle{empty}&#10;\begin{document}&#10;&#10;\begin{enumerate}&#10;\item $A+(B+C)=(A+B)+C$&#10;\item $A+B=B+A$&#10;\item $(AB)C=A(BC)$&#10;\item $(A+B)C=AC+BC$&#10;\item $A(B+C)= AB+AC$&#10;\item $\alpha(AB)=(\alpha A)B=A(\alpha B)$&#10; \end{enumerate}&#10;\end{document}"/>
  <p:tag name="IGUANATEXSIZE" val="33"/>
  <p:tag name="IGUANATEXCURSOR" val="216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570"/>
  <p:tag name="OUTPUTDPI" val="1200"/>
  <p:tag name="LATEXADDIN" val="\documentclass{article}&#10;\usepackage{amsmath}&#10;\usepackage{amssymb}&#10;\usepackage{amsthm}&#10;\usepackage{xcolor}&#10;\pagestyle{empty}&#10;\begin{document}&#10;&#10;&#10;$&#10;A_{i,j}=B_{i,j}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AB\neq BA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110"/>
  <p:tag name="OUTPUTDPI" val="1200"/>
  <p:tag name="LATEXADDIN" val="\documentclass{article}&#10;\usepackage{amsmath}&#10;\usepackage{amssymb}&#10;\usepackage{amsthm}&#10;\usepackage{xcolor}&#10;\pagestyle{empty}&#10;\begin{document}&#10;&#10;&#10;$&#10;I_{n}=\left(\begin{array}{ccc}&#10;1 &amp; 0 &amp; 0\\&#10;0 &amp; \ddots &amp; 0\\&#10;0 &amp; 0 &amp; 1&#10;\end{array}\right)&#10;$&#10;\end{document}"/>
  <p:tag name="IGUANATEXSIZE" val="33"/>
  <p:tag name="IGUANATEXCURSOR" val="233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734.25"/>
  <p:tag name="OUTPUTDPI" val="1200"/>
  <p:tag name="LATEXADDIN" val="\documentclass{article}&#10;\usepackage{amsmath}&#10;\usepackage{amssymb}&#10;\usepackage{amsthm}&#10;\usepackage{xcolor}&#10;\pagestyle{empty}&#10;\begin{document}&#10;&#10;&#10;$IA=AI=A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67"/>
  <p:tag name="OUTPUTDPI" val="1200"/>
  <p:tag name="LATEXADDIN" val="\documentclass{article}&#10;\usepackage{amsmath}&#10;\usepackage{amssymb}&#10;\usepackage{amsthm}&#10;\usepackage{xcolor}&#10;\pagestyle{empty}&#10;\begin{document}&#10;&#10;&#10;$&#10;C_j(AI)=A\cdot C_j(I)=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&#10;A&#10;\left(\begin{array}{c}&#10;\\&#10;\\&#10;1\\&#10;\\&#10;\end{array}\right)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&#10;j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1&amp; 0\\&#10;0 &amp; 0 &amp; 1&#10;\end{array}\right)&#10;$&#10;\end{document}"/>
  <p:tag name="IGUANATEXSIZE" val="33"/>
  <p:tag name="IGUANATEXCURSOR" val="221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110"/>
  <p:tag name="OUTPUTDPI" val="1200"/>
  <p:tag name="LATEXADDIN" val="\documentclass{article}&#10;\usepackage{amsmath}&#10;\usepackage{amssymb}&#10;\usepackage{amsthm}&#10;\usepackage{xcolor}&#10;\pagestyle{empty}&#10;\begin{document}&#10;&#10;&#10;$&#10;I_{n}=\left(\begin{array}{ccc}&#10;1 &amp; 0 &amp; 0\\&#10;0 &amp; \ddots &amp; 0\\&#10;0 &amp; 0 &amp; 1&#10;\end{array}\right)&#10;$&#10;\end{document}"/>
  <p:tag name="IGUANATEXSIZE" val="33"/>
  <p:tag name="IGUANATEXCURSOR" val="233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734.25"/>
  <p:tag name="OUTPUTDPI" val="1200"/>
  <p:tag name="LATEXADDIN" val="\documentclass{article}&#10;\usepackage{amsmath}&#10;\usepackage{amssymb}&#10;\usepackage{amsthm}&#10;\usepackage{xcolor}&#10;\pagestyle{empty}&#10;\begin{document}&#10;&#10;&#10;$IA=AI=A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67"/>
  <p:tag name="OUTPUTDPI" val="1200"/>
  <p:tag name="LATEXADDIN" val="\documentclass{article}&#10;\usepackage{amsmath}&#10;\usepackage{amssymb}&#10;\usepackage{amsthm}&#10;\usepackage{xcolor}&#10;\pagestyle{empty}&#10;\begin{document}&#10;&#10;&#10;$&#10;C_j(AI)=A\cdot C_j(I)=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57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}&#10;|&amp; &amp;|&amp; &amp;|\\&#10;v_1 &amp; \cdots &amp; v_j &amp; \cdots&amp;v_n \\&#10;|&amp;&amp;|&amp;&amp;|\\&#10;\end{array}\right)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7"/>
  <p:tag name="ORIGINALWIDTH" val="332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  0\\&#10;  \vdots\\&#10; 1\\&#10; \vdots \\&#10;0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C_j(I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&#10;j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723"/>
  <p:tag name="OUTPUTDPI" val="1200"/>
  <p:tag name="LATEXADDIN" val="\documentclass{article}&#10;\usepackage{amsmath}&#10;\usepackage{amssymb}&#10;\usepackage{amsthm}&#10;\usepackage{xcolor}&#10;\pagestyle{empty}&#10;\begin{document}&#10;&#10;&#10;$=v_j=C_j(A)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795"/>
  <p:tag name="OUTPUTDPI" val="1200"/>
  <p:tag name="LATEXADDIN" val="\documentclass{article}&#10;\usepackage{amsmath}&#10;\usepackage{amssymb}&#10;\usepackage{amsthm}&#10;\usepackage{xcolor}&#10;\pagestyle{empty}&#10;\begin{document}&#10;&#10;&#10;$A+B\in\mathbb{F}^{m\times n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116.75"/>
  <p:tag name="OUTPUTDPI" val="1200"/>
  <p:tag name="LATEXADDIN" val="\documentclass{article}&#10;\usepackage{amsmath}&#10;\usepackage{amssymb}&#10;\usepackage{amsthm}&#10;\usepackage{xcolor}&#10;\pagestyle{empty}&#10;\begin{document}&#10;&#10;&#10;$&#10;0_{n}=\left(\begin{array}{ccc}&#10;0 &amp; 0 &amp; 0\\&#10;0 &amp; \ddots &amp; 0\\&#10;0 &amp; 0 &amp; 0&#10;\end{array}\right)$&#10;\end{document}"/>
  <p:tag name="IGUANATEXSIZE" val="33"/>
  <p:tag name="IGUANATEXCURSOR" val="233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1033.5"/>
  <p:tag name="OUTPUTDPI" val="1200"/>
  <p:tag name="LATEXADDIN" val="\documentclass{article}&#10;\usepackage{amsmath}&#10;\usepackage{amssymb}&#10;\usepackage{amsthm}&#10;\usepackage{xcolor}&#10;\pagestyle{empty}&#10;\begin{document}&#10;&#10;&#10;$0+A=A+0=A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76.75"/>
  <p:tag name="OUTPUTDPI" val="1200"/>
  <p:tag name="LATEXADDIN" val="\documentclass{article}&#10;\usepackage{amsmath}&#10;\usepackage{amssymb}&#10;\usepackage{amsthm}&#10;\usepackage{xcolor}&#10;\pagestyle{empty}&#10;\begin{document}&#10;&#10;&#10;$0\cdot A=A\cdot 0=0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80.75"/>
  <p:tag name="OUTPUTDPI" val="1200"/>
  <p:tag name="LATEXADDIN" val="\documentclass{article}&#10;\usepackage{amsmath}&#10;\usepackage{amssymb}&#10;\usepackage{amsthm}&#10;\usepackage{xcolor}&#10;\pagestyle{empty}&#10;\begin{document}&#10;&#10;&#10;$A=&#10;\left(\begin{array}{ccc}&#10;* &amp; * &amp; *\\&#10;0 &amp; \ddots &amp; *\\&#10;0 &amp; 0 &amp; *&#10;\end{array}\right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63.25"/>
  <p:tag name="OUTPUTDPI" val="1200"/>
  <p:tag name="LATEXADDIN" val="\documentclass{article}&#10;\usepackage{amsmath}&#10;\usepackage{amssymb}&#10;\usepackage{amsthm}&#10;\usepackage{xcolor}&#10;\pagestyle{empty}&#10;\begin{document}&#10;&#10;&#10;$j&lt;i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402.7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80.7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}&#10;* &amp; 0 &amp; 0\\&#10;* &amp; \ddots &amp; 0\\&#10;* &amp; * &amp; *&#10;\end{array}\right)$&#10;\end{document}"/>
  <p:tag name="IGUANATEXSIZE" val="33"/>
  <p:tag name="IGUANATEXCURSOR" val="229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74.25"/>
  <p:tag name="OUTPUTDPI" val="1200"/>
  <p:tag name="LATEXADDIN" val="\documentclass{article}&#10;\usepackage{amsmath}&#10;\usepackage{amssymb}&#10;\usepackage{amsthm}&#10;\usepackage{xcolor}&#10;\pagestyle{empty}&#10;\begin{document}&#10;&#10;&#10;$(A+B)_{i,j}=A_{i,j}+B_{i,j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55.75"/>
  <p:tag name="OUTPUTDPI" val="1200"/>
  <p:tag name="LATEXADDIN" val="\documentclass{article}&#10;\usepackage{amsmath}&#10;\usepackage{amssymb}&#10;\usepackage{amsthm}&#10;\usepackage{xcolor}&#10;\pagestyle{empty}&#10;\begin{document}&#10;&#10;&#10;$i&lt;j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402.7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8 &amp; 4\\&#10;0 &amp; 2&amp; 3\\&#10;0 &amp; 0 &amp; 1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8 &amp; 0\\&#10;0 &amp; 0&amp; 3\\&#10;0 &amp; 0 &amp; 1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4 &amp; 2&amp; 0\\&#10;0 &amp; 5 &amp; 1&#10;\end{array}\right)&#10;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8 &amp; 0&amp; 0\\&#10;0 &amp; 3 &amp; 1&#10;\end{array}\right)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80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* &amp; 0 &amp; 0\\&#10;0 &amp; \ddots &amp; 0\\&#10;0 &amp; 0 &amp; *&#10;\end{array}\right)$&#10;\end{document}"/>
  <p:tag name="IGUANATEXSIZE" val="33"/>
  <p:tag name="IGUANATEXCURSOR" val="230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63.25"/>
  <p:tag name="OUTPUTDPI" val="1200"/>
  <p:tag name="LATEXADDIN" val="\documentclass{article}&#10;\usepackage{amsmath}&#10;\usepackage{amssymb}&#10;\usepackage{amsthm}&#10;\usepackage{xcolor}&#10;\pagestyle{empty}&#10;\begin{document}&#10;&#10;&#10;$j\neq i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+&#10;\left(\begin{array}{ccc}&#10;0 &amp; -2 &amp; 2\\&#10;-2 &amp; 1 &amp; 1&#10;\end{array}\right)&#10;=&#10;\left(\begin{array}{ccc}&#10;1 &amp; 0&amp; 5\\&#10;2 &amp; 6 &amp; 7&#10;\end{array}\right)&#10;$&#10;&#10;&#10;\end{document}"/>
  <p:tag name="IGUANATEXSIZE" val="33"/>
  <p:tag name="IGUANATEXCURSOR" val="328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402.7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0 &amp; 0&amp; 0\\&#10;0 &amp; 0 &amp; 1&#10;\end{array}\right)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19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2&amp; 0\\&#10;0 &amp; 0 &amp; \pi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0 &amp; 0&amp; 0\\&#10;0 &amp; 0 &amp; 0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\alpha &amp; 0 &amp; 0\\&#10;0 &amp; \ddots &amp; 0\\&#10;0 &amp; 0 &amp; \alpha&#10;\end{array}\right)=\alpha I 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1&amp; 0\\&#10;0 &amp; 0 &amp; 1&#10;\end{array}\right)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45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\pi&#10; &amp; 0 &amp; 0\\&#10;0 &amp; \pi&#10;&amp; 0\\&#10;0 &amp; 0 &amp; \pi&#10;\end{array}\right)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0 &amp; 0&amp; 0\\&#10;0 &amp; 0 &amp; 0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71.25"/>
  <p:tag name="OUTPUTDPI" val="1200"/>
  <p:tag name="LATEXADDIN" val="\documentclass{article}&#10;\usepackage{amsmath}&#10;\usepackage{amssymb}&#10;\usepackage{amsthm}&#10;\usepackage{xcolor}&#10;\pagestyle{empty}&#10;\begin{document}&#10;&#10;&#10;$A,B\in\mathbb{F}^{n\times n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912"/>
  <p:tag name="OUTPUTDPI" val="1200"/>
  <p:tag name="LATEXADDIN" val="\documentclass{article}&#10;\usepackage{amsmath}&#10;\usepackage{amssymb}&#10;\usepackage{amsthm}&#10;\usepackage{xcolor}&#10;\pagestyle{empty}&#10;\begin{document}&#10;&#10;&#10;$A\in\mathbb{F}^{m\times n},\alpha\in \mathbb{F}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AB=BA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98.25"/>
  <p:tag name="OUTPUTDPI" val="1200"/>
  <p:tag name="LATEXADDIN" val="\documentclass{article}&#10;\usepackage{amsmath}&#10;\usepackage{amssymb}&#10;\usepackage{amsthm}&#10;\usepackage{xcolor}&#10;\pagestyle{empty}&#10;\begin{document}&#10;&#10;&#10;$&#10;A=\alpha I 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AB=BA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79.25"/>
  <p:tag name="OUTPUTDPI" val="1200"/>
  <p:tag name="LATEXADDIN" val="\documentclass{article}&#10;\usepackage{amsmath}&#10;\usepackage{amssymb}&#10;\usepackage{amsthm}&#10;\usepackage{xcolor}&#10;\pagestyle{empty}&#10;\begin{document}&#10;&#10;&#10;$AB=(\alpha I)B=\alpha(IB)=\alpha(BI)=B(\alpha I)=BA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585.75"/>
  <p:tag name="OUTPUTDPI" val="1200"/>
  <p:tag name="LATEXADDIN" val="\documentclass{article}&#10;\usepackage{amsmath}&#10;\usepackage{amssymb}&#10;\usepackage{amsthm}&#10;\usepackage{xcolor}&#10;\pagestyle{empty}&#10;\begin{document}&#10;&#10;&#10;$A^t\in\mathbb{F}^{n\times m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699.75"/>
  <p:tag name="OUTPUTDPI" val="1200"/>
  <p:tag name="LATEXADDIN" val="\documentclass{article}&#10;\usepackage{amsmath}&#10;\usepackage{amssymb}&#10;\usepackage{amsthm}&#10;\usepackage{xcolor}&#10;\pagestyle{empty}&#10;\begin{document}&#10;&#10;&#10;$(A^t)_{i,j}=A_{j,i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2.5"/>
  <p:tag name="ORIGINALWIDTH" val="1870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^{t}=\left(\begin{array}{ccc}&#10;1 &amp; -2 &amp; 3\\&#10;5 &amp; 3 &amp; -7&#10;\end{array}\right)&#10;$&#10;\end{document}"/>
  <p:tag name="IGUANATEXSIZE" val="33"/>
  <p:tag name="IGUANATEXCURSOR" val="283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582"/>
  <p:tag name="OUTPUTDPI" val="1200"/>
  <p:tag name="LATEXADDIN" val="\documentclass{article}&#10;\usepackage{amsmath}&#10;\usepackage{amssymb}&#10;\usepackage{amsthm}&#10;\usepackage{xcolor}&#10;\pagestyle{empty}&#10;\begin{document}&#10;&#10;&#10;$(\alpha I)^t =\alpha I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21"/>
  <p:tag name="OUTPUTDPI" val="1200"/>
  <p:tag name="LATEXADDIN" val="\documentclass{article}&#10;\usepackage{amsmath}&#10;\usepackage{amssymb}&#10;\usepackage{amsthm}&#10;\usepackage{xcolor}&#10;\pagestyle{empty}&#10;\begin{document}&#10;&#10;&#10;$\alpha A\in\mathbb{F}^{m\times n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8.5"/>
  <p:tag name="ORIGINALWIDTH" val="1231.5"/>
  <p:tag name="OUTPUTDPI" val="1200"/>
  <p:tag name="LATEXADDIN" val="\documentclass{article}&#10;\usepackage{amsmath}&#10;\usepackage{amssymb}&#10;\usepackage{amsthm}&#10;\pagestyle{empty}&#10;\begin{document}&#10;&#10;\begin{enumerate}&#10;\item $(A+B)^t=A^t+B^t$&#10;\item $(\alpha A)^t=\alpha A^t$&#10;\item $(AB)^t=B^tA^t$&#10;\end{enumerate}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2361.75"/>
  <p:tag name="OUTPUTDPI" val="1200"/>
  <p:tag name="LATEXADDIN" val="\documentclass{article}&#10;\usepackage{amsmath}&#10;\usepackage{amssymb}&#10;\usepackage{amsthm}&#10;\usepackage{xcolor}&#10;\pagestyle{empty}&#10;\begin{document}&#10;&#10;&#10;$&#10;((A+B)^{t})_{ij}=(A+B)_{ji}=(A)_{ji}+(B)_{ji}=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698"/>
  <p:tag name="OUTPUTDPI" val="1200"/>
  <p:tag name="LATEXADDIN" val="\documentclass{article}&#10;\usepackage{amsmath}&#10;\usepackage{amssymb}&#10;\usepackage{amsthm}&#10;\usepackage{xcolor}&#10;\pagestyle{empty}&#10;\begin{document}&#10;&#10;&#10;$=(A^{t})_{ij}+(B^{t})_{ij}=(A^{t}+B^{t})_{ij}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382.5"/>
  <p:tag name="OUTPUTDPI" val="1200"/>
  <p:tag name="LATEXADDIN" val="\documentclass{article}&#10;\usepackage{amsmath}&#10;\usepackage{amssymb}&#10;\usepackage{amsthm}&#10;\usepackage{xcolor}&#10;\pagestyle{empty}&#10;\begin{document}&#10;&#10;&#10;$A=A^t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19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e &amp; 1 &amp; 2\\&#10;1 &amp; * &amp; 3\\&#10;2 &amp; 3 &amp; \pi&#10;\end{array}\right)&#10;$&#10;\end{document}"/>
  <p:tag name="IGUANATEXSIZE" val="30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2.5"/>
  <p:tag name="ORIGINALWIDTH" val="1720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e &amp; 1 &amp; 2\\&#10;1 &amp; * &amp; 3\\&#10;2 &amp; 3 &amp; \pi&#10;\end{array}\right)^t=&#10;\left(\begin{array}{ccc}&#10;e &amp; 1 &amp; 2\\&#10;1 &amp; * &amp; 3\\&#10;2 &amp; 3 &amp; \pi&#10;\end{array}\right)&#10;$&#10;\end{document}"/>
  <p:tag name="IGUANATEXSIZE" val="30"/>
  <p:tag name="IGUANATEXCURSOR" val="282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A=-A^t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2\\&#10;-1 &amp; 0 &amp; -3\\&#10;-2 &amp; 3 &amp; 0&#10;\end{array}\right)&#10;$&#10;\end{document}"/>
  <p:tag name="IGUANATEXSIZE" val="30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98.25"/>
  <p:tag name="OUTPUTDPI" val="1200"/>
  <p:tag name="LATEXADDIN" val="\documentclass{article}&#10;\usepackage{amsmath}&#10;\usepackage{amssymb}&#10;\usepackage{amsthm}&#10;\usepackage{xcolor}&#10;\pagestyle{empty}&#10;\begin{document}&#10;&#10;&#10;$&#10;2\cdot&#10;\left(\begin{array}{ccc}&#10;1 &amp; 2 &amp; 3\\&#10;4 &amp; 5 &amp; 6&#10;\end{array}\right)&#10;=&#10;\left(\begin{array}{ccc}&#10;2 &amp; 4&amp;6\\&#10;8 &amp; 10 &amp; 12&#10;\end{array}\right)&#10;$&#10;&#10;&#10;\end{document}"/>
  <p:tag name="IGUANATEXSIZE" val="33"/>
  <p:tag name="IGUANATEXCURSOR" val="266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2.5"/>
  <p:tag name="ORIGINALWIDTH" val="20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2\\&#10;-1 &amp; 0 &amp; -3\\&#10;-2 &amp; 3 &amp; 0&#10;\end{array}\right)^t=&#10;\left(\begin{array}{ccc}&#10;0 &amp; -1 &amp; -2\\&#10;1 &amp; 0 &amp;3\\&#10;2 &amp; -3 &amp; 0&#10;\end{array}\right)&#10;$&#10;\end{document}"/>
  <p:tag name="IGUANATEXSIZE" val="30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C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486"/>
  <p:tag name="OUTPUTDPI" val="1200"/>
  <p:tag name="LATEXADDIN" val="\documentclass{article}&#10;\usepackage{amsmath}&#10;\usepackage{amssymb}&#10;\usepackage{amsthm}&#10;\usepackage{xcolor}&#10;\pagestyle{empty}&#10;\begin{document}&#10;&#10;&#10;$A^t=-A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876.75"/>
  <p:tag name="OUTPUTDPI" val="1200"/>
  <p:tag name="LATEXADDIN" val="\documentclass{article}&#10;\usepackage{amsmath}&#10;\usepackage{amssymb}&#10;\usepackage{amsthm}&#10;\usepackage{xcolor}&#10;\pagestyle{empty}&#10;\begin{document}&#10;&#10;&#10;$(A^t)_{i,i}=(-A)_{i,i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647.25"/>
  <p:tag name="OUTPUTDPI" val="1200"/>
  <p:tag name="LATEXADDIN" val="\documentclass{article}&#10;\usepackage{amsmath}&#10;\usepackage{amssymb}&#10;\usepackage{amsthm}&#10;\usepackage{xcolor}&#10;\pagestyle{empty}&#10;\begin{document}&#10;&#10;&#10;$A_{i,i}=-A_{i,i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2A_{i,i}=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877.5"/>
  <p:tag name="OUTPUTDPI" val="1200"/>
  <p:tag name="LATEXADDIN" val="\documentclass{article}&#10;\usepackage{amsmath}&#10;\usepackage{amssymb}&#10;\usepackage{amsthm}&#10;\usepackage{xcolor}&#10;\pagestyle{empty}&#10;\begin{document}&#10;&#10;&#10;$[\alpha A]_{i,j}=\alpha\cdot A_{i,j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20"/>
  <p:tag name="OUTPUTDPI" val="1200"/>
  <p:tag name="LATEXADDIN" val="\documentclass{article}&#10;\usepackage{amsmath}&#10;\usepackage{amssymb}&#10;\usepackage{amsthm}&#10;\usepackage{xcolor}&#10;\pagestyle{empty}&#10;\begin{document}&#10;&#10;&#10;$A_{i,i}=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C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745.5"/>
  <p:tag name="OUTPUTDPI" val="1200"/>
  <p:tag name="LATEXADDIN" val="\documentclass{article}&#10;\usepackage{amsmath}&#10;\usepackage{amssymb}&#10;\usepackage{amsthm}&#10;\usepackage{xcolor}&#10;\pagestyle{empty}&#10;\begin{document}&#10;&#10;&#10;$A=A^t=-A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762.75"/>
  <p:tag name="OUTPUTDPI" val="1200"/>
  <p:tag name="LATEXADDIN" val="\documentclass{article}&#10;\usepackage{amsmath}&#10;\usepackage{amssymb}&#10;\usepackage{amsthm}&#10;\usepackage{xcolor}&#10;\pagestyle{empty}&#10;\begin{document}&#10;&#10;&#10;$A_{i,j}=(-A)_{i,j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665.25"/>
  <p:tag name="OUTPUTDPI" val="1200"/>
  <p:tag name="LATEXADDIN" val="\documentclass{article}&#10;\usepackage{amsmath}&#10;\usepackage{amssymb}&#10;\usepackage{amsthm}&#10;\usepackage{xcolor}&#10;\pagestyle{empty}&#10;\begin{document}&#10;&#10;&#10;$A_{i,j}=-A_{i,j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490.5"/>
  <p:tag name="OUTPUTDPI" val="1200"/>
  <p:tag name="LATEXADDIN" val="\documentclass{article}&#10;\usepackage{amsmath}&#10;\usepackage{amssymb}&#10;\usepackage{amsthm}&#10;\usepackage{xcolor}&#10;\pagestyle{empty}&#10;\begin{document}&#10;&#10;&#10;$2A_{i,j}=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430.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44.75"/>
  <p:tag name="OUTPUTDPI" val="1200"/>
  <p:tag name="LATEXADDIN" val="\documentclass{article}&#10;\usepackage{amsmath}&#10;\usepackage{amssymb}&#10;\usepackage{amsthm}&#10;\usepackage{xcolor}&#10;\pagestyle{empty}&#10;\begin{document}&#10;&#10;&#10;$i,j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71.75"/>
  <p:tag name="OUTPUTDPI" val="1200"/>
  <p:tag name="LATEXADDIN" val="\documentclass{article}&#10;\usepackage{amsmath}&#10;\usepackage{amssymb}&#10;\usepackage{amsthm}&#10;\usepackage{xcolor}&#10;\pagestyle{empty}&#10;\begin{document}&#10;&#10;&#10;$tr&#10;\left(\begin{array}{ccc}&#10;1 &amp; 5 &amp; \pi \\&#10;-2 &amp; 3 &amp; 0\\&#10;3 &amp; -7 &amp; 2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49.25"/>
  <p:tag name="OUTPUTDPI" val="1200"/>
  <p:tag name="LATEXADDIN" val="\documentclass{article}&#10;\usepackage{amsmath}&#10;\usepackage{amssymb}&#10;\usepackage{amsthm}&#10;\usepackage{xcolor}&#10;\pagestyle{empty}&#10;\begin{document}&#10;&#10;&#10;$tr (\alpha I) =n\cdot \alpha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966.75"/>
  <p:tag name="OUTPUTDPI" val="1200"/>
  <p:tag name="LATEXADDIN" val="\documentclass{article}&#10;\usepackage{amsmath}&#10;\usepackage{amssymb}&#10;\usepackage{amsthm}&#10;\usepackage{xcolor}&#10;\pagestyle{empty}&#10;\begin{document}&#10;&#10;&#10;$tr(A)=\sum_{i=1}^n A_{i,i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839.25"/>
  <p:tag name="OUTPUTDPI" val="1200"/>
  <p:tag name="LATEXADDIN" val="\documentclass{article}&#10;\usepackage{amsmath}&#10;\usepackage{amssymb}&#10;\usepackage{amsthm}&#10;\usepackage{xcolor}&#10;\pagestyle{empty}&#10;\begin{document}&#10;&#10;&#10;$=1+3+2=6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2.5"/>
  <p:tag name="ORIGINALWIDTH" val="1605"/>
  <p:tag name="OUTPUTDPI" val="1200"/>
  <p:tag name="LATEXADDIN" val="\documentclass{article}&#10;\usepackage{amsmath}&#10;\usepackage{amssymb}&#10;\usepackage{amsthm}&#10;\pagestyle{empty}&#10;\begin{document}&#10;&#10;\begin{enumerate}&#10;\item $tr(A+B)=tr(A)+tr(B)$&#10;\item $tr(\alpha A)=\alpha tr(A)$&#10;\item $tr(AB)=tr(BA)$&#10;\end{enumerate}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60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,B\in \mathbb{F}^{n\times m}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"/>
  <p:tag name="ORIGINALWIDTH" val="2124.75"/>
  <p:tag name="OUTPUTDPI" val="1200"/>
  <p:tag name="LATEXADDIN" val="\documentclass{article}&#10;\usepackage{amsmath}&#10;\usepackage{amssymb}&#10;\usepackage{amsthm}&#10;\usepackage{xcolor}&#10;\pagestyle{empty}&#10;\begin{document}&#10;&#10;&#10;$&#10;tr(AB)=\sum\limits _{k=1}^{m}(AB)_{kk}=\sum\limits _{k=1}^{m}\sum\limits _{l=1}^{n}a_{kl}b_{lk}=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"/>
  <p:tag name="ORIGINALWIDTH" val="2045.25"/>
  <p:tag name="OUTPUTDPI" val="1200"/>
  <p:tag name="LATEXADDIN" val="\documentclass{article}&#10;\usepackage{amsmath}&#10;\usepackage{amssymb}&#10;\usepackage{amsthm}&#10;\usepackage{xcolor}&#10;\pagestyle{empty}&#10;\begin{document}&#10;&#10;&#10;$&#10;=\sum\limits _{l=1}^{n}\sum\limits _{k=1}^{m}b_{lk}a_{kl}=\sum\limits _{l=1}^{n}(BA)_{ll}=tr(BA)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516.5"/>
  <p:tag name="OUTPUTDPI" val="1200"/>
  <p:tag name="LATEXADDIN" val="\documentclass{article}&#10;\usepackage{amsmath}&#10;\usepackage{amssymb}&#10;\usepackage{amsthm}&#10;\usepackage{xcolor}&#10;\pagestyle{empty}&#10;\begin{document}&#10;&#10;&#10;$&#10;AB\in \mathbb{F}^{m\times m}, BA\in \mathbb{F}^{n\times n} \Leftarrow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{xcolor}&#10;\pagestyle{empty}&#10;\begin{document}&#10;&#10;&#10;$&#10;=A_{i,1}B_{1,j}+A_{i,2}B_{2,j}+\cdots +A_{i,n}B_{n,j}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\textcolor{OliveGreen}{A_{i,1}B_{1,j}} +A_{i,2}B_{2,j}+\cdots +A_{i,n}B_{n,j}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A_{i,1}B_{1,j}+\textcolor{OliveGreen}{A_{i,2}B_{2,j}} +\cdots +A_{i,n}B_{n,j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98.5"/>
  <p:tag name="OUTPUTDPI" val="1200"/>
  <p:tag name="LATEXADDIN" val="\documentclass{article}&#10;\usepackage{amsmath}&#10;\usepackage{amssymb}&#10;\usepackage{amsthm}&#10;\usepackage{xcolor}&#10;\pagestyle{empty}&#10;\begin{document}&#10;&#10;&#10;$\mathbb{F}^{m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A_{i,1}B_{1,j}+A_{i,2}B_{2,j} +\cdots +\textcolor{OliveGreen}{A_{i,n}B_{n,j}}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374.25"/>
  <p:tag name="OUTPUTDPI" val="1200"/>
  <p:tag name="LATEXADDIN" val="\documentclass{article}&#10;\usepackage{amsmath}&#10;\usepackage{amssymb}&#10;\usepackage{amsthm}&#10;\pagestyle{empty}&#10;\begin{document}&#10;&#10;&#10;$a_{ij} \in \mathbb{F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603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&amp; \\&#10;&amp; \\&#10; &amp; &#10;\end{array}\right)_{3\times2}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447</Words>
  <Application>Microsoft Office PowerPoint</Application>
  <PresentationFormat>מסך רחב</PresentationFormat>
  <Paragraphs>133</Paragraphs>
  <Slides>40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ערכת נושא Office</vt:lpstr>
      <vt:lpstr>אלגברת מטריצות</vt:lpstr>
      <vt:lpstr>הגדרה: מטריצה היא מערך דו מימדי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תכונות, בהנחה שהפעולות מוגדרות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הגדרה: מטריצות                               יקראו מתחלפות אם  </vt:lpstr>
      <vt:lpstr>סימטריות </vt:lpstr>
      <vt:lpstr>מצגת של PowerPoint</vt:lpstr>
      <vt:lpstr>מצגת של PowerPoint</vt:lpstr>
      <vt:lpstr>תרגיל – תהא                          אנטי סימטרית.  הוכיחו: כל איבר באלכסון שווה 0.</vt:lpstr>
      <vt:lpstr>תרגיל – תהא                          אנטי סימטרית וגם סימטרית.  הוכיחו:       שווה 0.</vt:lpstr>
      <vt:lpstr>עקבה של מטריצה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103</cp:revision>
  <dcterms:created xsi:type="dcterms:W3CDTF">2016-09-11T18:49:07Z</dcterms:created>
  <dcterms:modified xsi:type="dcterms:W3CDTF">2016-11-20T16:46:27Z</dcterms:modified>
</cp:coreProperties>
</file>