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B7780-A7C4-40DA-B229-E3CEEF7290FC}" type="datetimeFigureOut">
              <a:rPr lang="he-IL" smtClean="0"/>
              <a:t>כ"ז/טבת/תשע"ה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DFAE-378C-4F62-B5CB-E700C3BCB18D}" type="slidenum">
              <a:rPr lang="he-IL" smtClean="0"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Boyer Moore </a:t>
            </a:r>
            <a:r>
              <a:rPr lang="en-US" dirty="0" err="1"/>
              <a:t>Horspool</a:t>
            </a:r>
            <a:r>
              <a:rPr lang="en-US" dirty="0"/>
              <a:t> Algorithm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2734469"/>
            <a:ext cx="74485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2271713"/>
            <a:ext cx="7629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2257425"/>
            <a:ext cx="75057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71713"/>
            <a:ext cx="7467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2" y="2753519"/>
            <a:ext cx="73818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791494"/>
            <a:ext cx="657225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8297208" cy="278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76872"/>
            <a:ext cx="7888311" cy="29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0398"/>
            <a:ext cx="8229600" cy="422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מציין מיקום תוכן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938" y="1881188"/>
            <a:ext cx="63341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2" y="1972469"/>
            <a:ext cx="63531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6388" y="1538288"/>
            <a:ext cx="59912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543050"/>
            <a:ext cx="61055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2" y="1972469"/>
            <a:ext cx="60483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4</Words>
  <Application>Microsoft Office PowerPoint</Application>
  <PresentationFormat>‫הצגה על המסך (4:3)</PresentationFormat>
  <Paragraphs>1</Paragraphs>
  <Slides>15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15</vt:i4>
      </vt:variant>
    </vt:vector>
  </HeadingPairs>
  <TitlesOfParts>
    <vt:vector size="16" baseType="lpstr">
      <vt:lpstr>ערכת נושא Office</vt:lpstr>
      <vt:lpstr>Boyer Moore Horspool Algorithm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אלגוריתם בויר-מור-הורספול:</dc:title>
  <dc:creator>Yonatan</dc:creator>
  <cp:lastModifiedBy>Yonatan</cp:lastModifiedBy>
  <cp:revision>11</cp:revision>
  <dcterms:created xsi:type="dcterms:W3CDTF">2015-01-18T08:11:58Z</dcterms:created>
  <dcterms:modified xsi:type="dcterms:W3CDTF">2015-01-18T08:40:17Z</dcterms:modified>
</cp:coreProperties>
</file>