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62" r:id="rId2"/>
    <p:sldId id="663" r:id="rId3"/>
    <p:sldId id="664" r:id="rId4"/>
    <p:sldId id="665" r:id="rId5"/>
    <p:sldId id="666" r:id="rId6"/>
    <p:sldId id="667" r:id="rId7"/>
    <p:sldId id="293" r:id="rId8"/>
    <p:sldId id="613" r:id="rId9"/>
    <p:sldId id="614" r:id="rId10"/>
    <p:sldId id="617" r:id="rId11"/>
    <p:sldId id="618" r:id="rId12"/>
    <p:sldId id="649" r:id="rId13"/>
    <p:sldId id="650" r:id="rId14"/>
    <p:sldId id="651" r:id="rId15"/>
    <p:sldId id="652" r:id="rId16"/>
    <p:sldId id="621" r:id="rId17"/>
    <p:sldId id="622" r:id="rId18"/>
    <p:sldId id="623" r:id="rId19"/>
    <p:sldId id="624" r:id="rId20"/>
    <p:sldId id="625" r:id="rId21"/>
    <p:sldId id="626" r:id="rId22"/>
    <p:sldId id="627" r:id="rId23"/>
    <p:sldId id="628" r:id="rId24"/>
    <p:sldId id="630" r:id="rId25"/>
    <p:sldId id="629" r:id="rId26"/>
    <p:sldId id="631" r:id="rId27"/>
    <p:sldId id="634" r:id="rId28"/>
    <p:sldId id="638" r:id="rId29"/>
    <p:sldId id="639" r:id="rId30"/>
    <p:sldId id="632" r:id="rId31"/>
    <p:sldId id="640" r:id="rId32"/>
    <p:sldId id="641" r:id="rId33"/>
    <p:sldId id="653" r:id="rId34"/>
    <p:sldId id="654" r:id="rId35"/>
    <p:sldId id="655" r:id="rId36"/>
    <p:sldId id="643" r:id="rId37"/>
    <p:sldId id="644" r:id="rId38"/>
    <p:sldId id="645" r:id="rId39"/>
    <p:sldId id="657" r:id="rId40"/>
    <p:sldId id="646" r:id="rId41"/>
    <p:sldId id="658" r:id="rId42"/>
    <p:sldId id="659" r:id="rId43"/>
    <p:sldId id="660" r:id="rId44"/>
    <p:sldId id="661" r:id="rId45"/>
    <p:sldId id="616" r:id="rId4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3FCF"/>
    <a:srgbClr val="F53BD2"/>
    <a:srgbClr val="FDC3C3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95" d="100"/>
          <a:sy n="95" d="100"/>
        </p:scale>
        <p:origin x="182" y="5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7808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398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439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711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07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9715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39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78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710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22836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28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EFD59-2158-46F5-B251-85859E4573C0}" type="datetimeFigureOut">
              <a:rPr lang="he-IL" smtClean="0"/>
              <a:t>כ"ז/טבת/תשע"ח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6CF70-15C7-48A8-8BB8-36E3AF22FB7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1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3.png"/><Relationship Id="rId5" Type="http://schemas.openxmlformats.org/officeDocument/2006/relationships/tags" Target="../tags/tag5.xml"/><Relationship Id="rId10" Type="http://schemas.openxmlformats.org/officeDocument/2006/relationships/image" Target="../media/image2.png"/><Relationship Id="rId4" Type="http://schemas.openxmlformats.org/officeDocument/2006/relationships/tags" Target="../tags/tag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5.png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64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63.png"/><Relationship Id="rId5" Type="http://schemas.openxmlformats.org/officeDocument/2006/relationships/tags" Target="../tags/tag111.xm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tags" Target="../tags/tag110.xm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3.png"/><Relationship Id="rId3" Type="http://schemas.openxmlformats.org/officeDocument/2006/relationships/tags" Target="../tags/tag116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2.png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image" Target="../media/image71.png"/><Relationship Id="rId5" Type="http://schemas.openxmlformats.org/officeDocument/2006/relationships/tags" Target="../tags/tag118.xml"/><Relationship Id="rId10" Type="http://schemas.openxmlformats.org/officeDocument/2006/relationships/image" Target="../media/image70.png"/><Relationship Id="rId4" Type="http://schemas.openxmlformats.org/officeDocument/2006/relationships/tags" Target="../tags/tag117.xml"/><Relationship Id="rId9" Type="http://schemas.openxmlformats.org/officeDocument/2006/relationships/image" Target="../media/image6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8.png"/><Relationship Id="rId3" Type="http://schemas.openxmlformats.org/officeDocument/2006/relationships/tags" Target="../tags/tag122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73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77.png"/><Relationship Id="rId5" Type="http://schemas.openxmlformats.org/officeDocument/2006/relationships/tags" Target="../tags/tag124.xml"/><Relationship Id="rId10" Type="http://schemas.openxmlformats.org/officeDocument/2006/relationships/image" Target="../media/image76.png"/><Relationship Id="rId4" Type="http://schemas.openxmlformats.org/officeDocument/2006/relationships/tags" Target="../tags/tag123.xml"/><Relationship Id="rId9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3" Type="http://schemas.openxmlformats.org/officeDocument/2006/relationships/tags" Target="../tags/tag12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83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82.png"/><Relationship Id="rId5" Type="http://schemas.openxmlformats.org/officeDocument/2006/relationships/tags" Target="../tags/tag130.xml"/><Relationship Id="rId10" Type="http://schemas.openxmlformats.org/officeDocument/2006/relationships/image" Target="../media/image81.png"/><Relationship Id="rId4" Type="http://schemas.openxmlformats.org/officeDocument/2006/relationships/tags" Target="../tags/tag129.xml"/><Relationship Id="rId9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4.xml"/><Relationship Id="rId7" Type="http://schemas.openxmlformats.org/officeDocument/2006/relationships/image" Target="../media/image87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37.xml"/><Relationship Id="rId7" Type="http://schemas.openxmlformats.org/officeDocument/2006/relationships/image" Target="../media/image88.pn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image" Target="../media/image8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38.xml"/><Relationship Id="rId9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151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32.png"/><Relationship Id="rId3" Type="http://schemas.openxmlformats.org/officeDocument/2006/relationships/tags" Target="../tags/tag141.xml"/><Relationship Id="rId21" Type="http://schemas.openxmlformats.org/officeDocument/2006/relationships/image" Target="../media/image27.png"/><Relationship Id="rId7" Type="http://schemas.openxmlformats.org/officeDocument/2006/relationships/tags" Target="../tags/tag145.xml"/><Relationship Id="rId12" Type="http://schemas.openxmlformats.org/officeDocument/2006/relationships/tags" Target="../tags/tag150.xml"/><Relationship Id="rId17" Type="http://schemas.openxmlformats.org/officeDocument/2006/relationships/tags" Target="../tags/tag155.xml"/><Relationship Id="rId25" Type="http://schemas.openxmlformats.org/officeDocument/2006/relationships/image" Target="../media/image93.png"/><Relationship Id="rId33" Type="http://schemas.openxmlformats.org/officeDocument/2006/relationships/image" Target="../media/image98.png"/><Relationship Id="rId2" Type="http://schemas.openxmlformats.org/officeDocument/2006/relationships/tags" Target="../tags/tag140.xml"/><Relationship Id="rId16" Type="http://schemas.openxmlformats.org/officeDocument/2006/relationships/tags" Target="../tags/tag154.xml"/><Relationship Id="rId20" Type="http://schemas.openxmlformats.org/officeDocument/2006/relationships/image" Target="../media/image50.png"/><Relationship Id="rId29" Type="http://schemas.openxmlformats.org/officeDocument/2006/relationships/image" Target="../media/image95.png"/><Relationship Id="rId1" Type="http://schemas.openxmlformats.org/officeDocument/2006/relationships/tags" Target="../tags/tag139.xml"/><Relationship Id="rId6" Type="http://schemas.openxmlformats.org/officeDocument/2006/relationships/tags" Target="../tags/tag144.xml"/><Relationship Id="rId11" Type="http://schemas.openxmlformats.org/officeDocument/2006/relationships/tags" Target="../tags/tag149.xml"/><Relationship Id="rId24" Type="http://schemas.openxmlformats.org/officeDocument/2006/relationships/image" Target="../media/image92.png"/><Relationship Id="rId32" Type="http://schemas.openxmlformats.org/officeDocument/2006/relationships/image" Target="../media/image97.png"/><Relationship Id="rId5" Type="http://schemas.openxmlformats.org/officeDocument/2006/relationships/tags" Target="../tags/tag143.xml"/><Relationship Id="rId15" Type="http://schemas.openxmlformats.org/officeDocument/2006/relationships/tags" Target="../tags/tag153.xml"/><Relationship Id="rId23" Type="http://schemas.openxmlformats.org/officeDocument/2006/relationships/image" Target="../media/image91.png"/><Relationship Id="rId28" Type="http://schemas.openxmlformats.org/officeDocument/2006/relationships/image" Target="../media/image94.png"/><Relationship Id="rId10" Type="http://schemas.openxmlformats.org/officeDocument/2006/relationships/tags" Target="../tags/tag148.xml"/><Relationship Id="rId19" Type="http://schemas.openxmlformats.org/officeDocument/2006/relationships/image" Target="../media/image49.png"/><Relationship Id="rId31" Type="http://schemas.openxmlformats.org/officeDocument/2006/relationships/image" Target="../media/image96.png"/><Relationship Id="rId4" Type="http://schemas.openxmlformats.org/officeDocument/2006/relationships/tags" Target="../tags/tag142.xml"/><Relationship Id="rId9" Type="http://schemas.openxmlformats.org/officeDocument/2006/relationships/tags" Target="../tags/tag147.xml"/><Relationship Id="rId14" Type="http://schemas.openxmlformats.org/officeDocument/2006/relationships/tags" Target="../tags/tag152.xml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48.png"/><Relationship Id="rId8" Type="http://schemas.openxmlformats.org/officeDocument/2006/relationships/tags" Target="../tags/tag1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image" Target="../media/image102.png"/><Relationship Id="rId26" Type="http://schemas.openxmlformats.org/officeDocument/2006/relationships/image" Target="../media/image110.png"/><Relationship Id="rId3" Type="http://schemas.openxmlformats.org/officeDocument/2006/relationships/tags" Target="../tags/tag158.xml"/><Relationship Id="rId21" Type="http://schemas.openxmlformats.org/officeDocument/2006/relationships/image" Target="../media/image105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image" Target="../media/image101.png"/><Relationship Id="rId25" Type="http://schemas.openxmlformats.org/officeDocument/2006/relationships/image" Target="../media/image109.png"/><Relationship Id="rId2" Type="http://schemas.openxmlformats.org/officeDocument/2006/relationships/tags" Target="../tags/tag157.xml"/><Relationship Id="rId16" Type="http://schemas.openxmlformats.org/officeDocument/2006/relationships/image" Target="../media/image100.png"/><Relationship Id="rId20" Type="http://schemas.openxmlformats.org/officeDocument/2006/relationships/image" Target="../media/image104.png"/><Relationship Id="rId1" Type="http://schemas.openxmlformats.org/officeDocument/2006/relationships/tags" Target="../tags/tag156.x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image" Target="../media/image108.png"/><Relationship Id="rId5" Type="http://schemas.openxmlformats.org/officeDocument/2006/relationships/tags" Target="../tags/tag160.xml"/><Relationship Id="rId15" Type="http://schemas.openxmlformats.org/officeDocument/2006/relationships/image" Target="../media/image99.png"/><Relationship Id="rId23" Type="http://schemas.openxmlformats.org/officeDocument/2006/relationships/image" Target="../media/image107.png"/><Relationship Id="rId10" Type="http://schemas.openxmlformats.org/officeDocument/2006/relationships/tags" Target="../tags/tag165.xml"/><Relationship Id="rId19" Type="http://schemas.openxmlformats.org/officeDocument/2006/relationships/image" Target="../media/image103.png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slideLayout" Target="../slideLayouts/slideLayout6.xml"/><Relationship Id="rId22" Type="http://schemas.openxmlformats.org/officeDocument/2006/relationships/image" Target="../media/image106.png"/><Relationship Id="rId27" Type="http://schemas.openxmlformats.org/officeDocument/2006/relationships/image" Target="../media/image1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03.png"/><Relationship Id="rId3" Type="http://schemas.openxmlformats.org/officeDocument/2006/relationships/tags" Target="../tags/tag171.xml"/><Relationship Id="rId21" Type="http://schemas.openxmlformats.org/officeDocument/2006/relationships/image" Target="../media/image106.png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image" Target="../media/image102.png"/><Relationship Id="rId25" Type="http://schemas.openxmlformats.org/officeDocument/2006/relationships/image" Target="../media/image112.png"/><Relationship Id="rId2" Type="http://schemas.openxmlformats.org/officeDocument/2006/relationships/tags" Target="../tags/tag170.xml"/><Relationship Id="rId16" Type="http://schemas.openxmlformats.org/officeDocument/2006/relationships/image" Target="../media/image101.png"/><Relationship Id="rId20" Type="http://schemas.openxmlformats.org/officeDocument/2006/relationships/image" Target="../media/image105.png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111.png"/><Relationship Id="rId5" Type="http://schemas.openxmlformats.org/officeDocument/2006/relationships/tags" Target="../tags/tag173.xml"/><Relationship Id="rId15" Type="http://schemas.openxmlformats.org/officeDocument/2006/relationships/image" Target="../media/image100.png"/><Relationship Id="rId23" Type="http://schemas.openxmlformats.org/officeDocument/2006/relationships/image" Target="../media/image108.png"/><Relationship Id="rId10" Type="http://schemas.openxmlformats.org/officeDocument/2006/relationships/tags" Target="../tags/tag178.xml"/><Relationship Id="rId19" Type="http://schemas.openxmlformats.org/officeDocument/2006/relationships/image" Target="../media/image104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image" Target="../media/image99.png"/><Relationship Id="rId22" Type="http://schemas.openxmlformats.org/officeDocument/2006/relationships/image" Target="../media/image10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tags" Target="../tags/tag183.xml"/><Relationship Id="rId7" Type="http://schemas.openxmlformats.org/officeDocument/2006/relationships/image" Target="../media/image113.png"/><Relationship Id="rId2" Type="http://schemas.openxmlformats.org/officeDocument/2006/relationships/tags" Target="../tags/tag182.xml"/><Relationship Id="rId1" Type="http://schemas.openxmlformats.org/officeDocument/2006/relationships/tags" Target="../tags/tag181.xml"/><Relationship Id="rId6" Type="http://schemas.openxmlformats.org/officeDocument/2006/relationships/image" Target="../media/image4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84.xml"/><Relationship Id="rId9" Type="http://schemas.openxmlformats.org/officeDocument/2006/relationships/image" Target="../media/image115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20.xml"/><Relationship Id="rId18" Type="http://schemas.openxmlformats.org/officeDocument/2006/relationships/tags" Target="../tags/tag25.xml"/><Relationship Id="rId26" Type="http://schemas.openxmlformats.org/officeDocument/2006/relationships/image" Target="../media/image10.png"/><Relationship Id="rId3" Type="http://schemas.openxmlformats.org/officeDocument/2006/relationships/tags" Target="../tags/tag10.xml"/><Relationship Id="rId21" Type="http://schemas.openxmlformats.org/officeDocument/2006/relationships/slideLayout" Target="../slideLayouts/slideLayout6.xml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tags" Target="../tags/tag24.xml"/><Relationship Id="rId25" Type="http://schemas.openxmlformats.org/officeDocument/2006/relationships/image" Target="../media/image9.png"/><Relationship Id="rId33" Type="http://schemas.openxmlformats.org/officeDocument/2006/relationships/image" Target="../media/image17.png"/><Relationship Id="rId2" Type="http://schemas.openxmlformats.org/officeDocument/2006/relationships/tags" Target="../tags/tag9.xml"/><Relationship Id="rId16" Type="http://schemas.openxmlformats.org/officeDocument/2006/relationships/tags" Target="../tags/tag23.xml"/><Relationship Id="rId20" Type="http://schemas.openxmlformats.org/officeDocument/2006/relationships/tags" Target="../tags/tag27.xml"/><Relationship Id="rId29" Type="http://schemas.openxmlformats.org/officeDocument/2006/relationships/image" Target="../media/image13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8.png"/><Relationship Id="rId32" Type="http://schemas.openxmlformats.org/officeDocument/2006/relationships/image" Target="../media/image16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7.png"/><Relationship Id="rId28" Type="http://schemas.openxmlformats.org/officeDocument/2006/relationships/image" Target="../media/image12.png"/><Relationship Id="rId10" Type="http://schemas.openxmlformats.org/officeDocument/2006/relationships/tags" Target="../tags/tag17.xml"/><Relationship Id="rId19" Type="http://schemas.openxmlformats.org/officeDocument/2006/relationships/tags" Target="../tags/tag26.xml"/><Relationship Id="rId31" Type="http://schemas.openxmlformats.org/officeDocument/2006/relationships/image" Target="../media/image1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1.png"/><Relationship Id="rId27" Type="http://schemas.openxmlformats.org/officeDocument/2006/relationships/image" Target="../media/image11.png"/><Relationship Id="rId30" Type="http://schemas.openxmlformats.org/officeDocument/2006/relationships/image" Target="../media/image14.png"/><Relationship Id="rId8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image" Target="../media/image104.png"/><Relationship Id="rId18" Type="http://schemas.openxmlformats.org/officeDocument/2006/relationships/image" Target="../media/image117.png"/><Relationship Id="rId3" Type="http://schemas.openxmlformats.org/officeDocument/2006/relationships/tags" Target="../tags/tag187.xml"/><Relationship Id="rId21" Type="http://schemas.openxmlformats.org/officeDocument/2006/relationships/image" Target="../media/image119.png"/><Relationship Id="rId7" Type="http://schemas.openxmlformats.org/officeDocument/2006/relationships/tags" Target="../tags/tag19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3.png"/><Relationship Id="rId2" Type="http://schemas.openxmlformats.org/officeDocument/2006/relationships/tags" Target="../tags/tag186.xml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image" Target="../media/image111.png"/><Relationship Id="rId10" Type="http://schemas.openxmlformats.org/officeDocument/2006/relationships/tags" Target="../tags/tag194.xml"/><Relationship Id="rId19" Type="http://schemas.openxmlformats.org/officeDocument/2006/relationships/image" Target="../media/image4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image" Target="../media/image10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image" Target="../media/image111.png"/><Relationship Id="rId3" Type="http://schemas.openxmlformats.org/officeDocument/2006/relationships/tags" Target="../tags/tag198.xml"/><Relationship Id="rId7" Type="http://schemas.openxmlformats.org/officeDocument/2006/relationships/tags" Target="../tags/tag202.xml"/><Relationship Id="rId12" Type="http://schemas.openxmlformats.org/officeDocument/2006/relationships/image" Target="../media/image107.png"/><Relationship Id="rId17" Type="http://schemas.openxmlformats.org/officeDocument/2006/relationships/image" Target="../media/image121.png"/><Relationship Id="rId2" Type="http://schemas.openxmlformats.org/officeDocument/2006/relationships/tags" Target="../tags/tag197.xml"/><Relationship Id="rId16" Type="http://schemas.openxmlformats.org/officeDocument/2006/relationships/image" Target="../media/image23.png"/><Relationship Id="rId1" Type="http://schemas.openxmlformats.org/officeDocument/2006/relationships/tags" Target="../tags/tag196.xml"/><Relationship Id="rId6" Type="http://schemas.openxmlformats.org/officeDocument/2006/relationships/tags" Target="../tags/tag201.xml"/><Relationship Id="rId11" Type="http://schemas.openxmlformats.org/officeDocument/2006/relationships/image" Target="../media/image104.png"/><Relationship Id="rId5" Type="http://schemas.openxmlformats.org/officeDocument/2006/relationships/tags" Target="../tags/tag200.xml"/><Relationship Id="rId15" Type="http://schemas.openxmlformats.org/officeDocument/2006/relationships/image" Target="../media/image120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image" Target="../media/image11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12.xml"/><Relationship Id="rId13" Type="http://schemas.openxmlformats.org/officeDocument/2006/relationships/image" Target="../media/image104.png"/><Relationship Id="rId18" Type="http://schemas.openxmlformats.org/officeDocument/2006/relationships/image" Target="../media/image117.png"/><Relationship Id="rId3" Type="http://schemas.openxmlformats.org/officeDocument/2006/relationships/tags" Target="../tags/tag207.xml"/><Relationship Id="rId21" Type="http://schemas.openxmlformats.org/officeDocument/2006/relationships/image" Target="../media/image122.png"/><Relationship Id="rId7" Type="http://schemas.openxmlformats.org/officeDocument/2006/relationships/tags" Target="../tags/tag211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23.png"/><Relationship Id="rId2" Type="http://schemas.openxmlformats.org/officeDocument/2006/relationships/tags" Target="../tags/tag206.xml"/><Relationship Id="rId16" Type="http://schemas.openxmlformats.org/officeDocument/2006/relationships/image" Target="../media/image116.png"/><Relationship Id="rId20" Type="http://schemas.openxmlformats.org/officeDocument/2006/relationships/image" Target="../media/image118.png"/><Relationship Id="rId1" Type="http://schemas.openxmlformats.org/officeDocument/2006/relationships/tags" Target="../tags/tag205.xml"/><Relationship Id="rId6" Type="http://schemas.openxmlformats.org/officeDocument/2006/relationships/tags" Target="../tags/tag210.xml"/><Relationship Id="rId11" Type="http://schemas.openxmlformats.org/officeDocument/2006/relationships/tags" Target="../tags/tag215.xml"/><Relationship Id="rId5" Type="http://schemas.openxmlformats.org/officeDocument/2006/relationships/tags" Target="../tags/tag209.xml"/><Relationship Id="rId15" Type="http://schemas.openxmlformats.org/officeDocument/2006/relationships/image" Target="../media/image111.png"/><Relationship Id="rId10" Type="http://schemas.openxmlformats.org/officeDocument/2006/relationships/tags" Target="../tags/tag214.xml"/><Relationship Id="rId19" Type="http://schemas.openxmlformats.org/officeDocument/2006/relationships/image" Target="../media/image4.png"/><Relationship Id="rId4" Type="http://schemas.openxmlformats.org/officeDocument/2006/relationships/tags" Target="../tags/tag208.xml"/><Relationship Id="rId9" Type="http://schemas.openxmlformats.org/officeDocument/2006/relationships/tags" Target="../tags/tag213.xml"/><Relationship Id="rId14" Type="http://schemas.openxmlformats.org/officeDocument/2006/relationships/image" Target="../media/image10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3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23.png"/><Relationship Id="rId3" Type="http://schemas.openxmlformats.org/officeDocument/2006/relationships/tags" Target="../tags/tag218.xml"/><Relationship Id="rId21" Type="http://schemas.openxmlformats.org/officeDocument/2006/relationships/image" Target="../media/image124.png"/><Relationship Id="rId7" Type="http://schemas.openxmlformats.org/officeDocument/2006/relationships/tags" Target="../tags/tag222.xml"/><Relationship Id="rId12" Type="http://schemas.openxmlformats.org/officeDocument/2006/relationships/tags" Target="../tags/tag227.xml"/><Relationship Id="rId17" Type="http://schemas.openxmlformats.org/officeDocument/2006/relationships/image" Target="../media/image116.png"/><Relationship Id="rId2" Type="http://schemas.openxmlformats.org/officeDocument/2006/relationships/tags" Target="../tags/tag217.xml"/><Relationship Id="rId16" Type="http://schemas.openxmlformats.org/officeDocument/2006/relationships/image" Target="../media/image111.png"/><Relationship Id="rId20" Type="http://schemas.openxmlformats.org/officeDocument/2006/relationships/image" Target="../media/image4.png"/><Relationship Id="rId1" Type="http://schemas.openxmlformats.org/officeDocument/2006/relationships/tags" Target="../tags/tag216.xml"/><Relationship Id="rId6" Type="http://schemas.openxmlformats.org/officeDocument/2006/relationships/tags" Target="../tags/tag221.xml"/><Relationship Id="rId11" Type="http://schemas.openxmlformats.org/officeDocument/2006/relationships/tags" Target="../tags/tag226.xml"/><Relationship Id="rId5" Type="http://schemas.openxmlformats.org/officeDocument/2006/relationships/tags" Target="../tags/tag220.xml"/><Relationship Id="rId15" Type="http://schemas.openxmlformats.org/officeDocument/2006/relationships/image" Target="../media/image107.png"/><Relationship Id="rId23" Type="http://schemas.openxmlformats.org/officeDocument/2006/relationships/image" Target="../media/image126.png"/><Relationship Id="rId10" Type="http://schemas.openxmlformats.org/officeDocument/2006/relationships/tags" Target="../tags/tag225.xml"/><Relationship Id="rId19" Type="http://schemas.openxmlformats.org/officeDocument/2006/relationships/image" Target="../media/image123.png"/><Relationship Id="rId4" Type="http://schemas.openxmlformats.org/officeDocument/2006/relationships/tags" Target="../tags/tag219.xml"/><Relationship Id="rId9" Type="http://schemas.openxmlformats.org/officeDocument/2006/relationships/tags" Target="../tags/tag224.xml"/><Relationship Id="rId14" Type="http://schemas.openxmlformats.org/officeDocument/2006/relationships/image" Target="../media/image104.png"/><Relationship Id="rId22" Type="http://schemas.openxmlformats.org/officeDocument/2006/relationships/image" Target="../media/image1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30.xml"/><Relationship Id="rId7" Type="http://schemas.openxmlformats.org/officeDocument/2006/relationships/image" Target="../media/image128.png"/><Relationship Id="rId2" Type="http://schemas.openxmlformats.org/officeDocument/2006/relationships/tags" Target="../tags/tag229.xml"/><Relationship Id="rId1" Type="http://schemas.openxmlformats.org/officeDocument/2006/relationships/tags" Target="../tags/tag228.xml"/><Relationship Id="rId6" Type="http://schemas.openxmlformats.org/officeDocument/2006/relationships/image" Target="../media/image127.png"/><Relationship Id="rId5" Type="http://schemas.openxmlformats.org/officeDocument/2006/relationships/image" Target="../media/image48.png"/><Relationship Id="rId4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13" Type="http://schemas.openxmlformats.org/officeDocument/2006/relationships/image" Target="../media/image107.png"/><Relationship Id="rId18" Type="http://schemas.openxmlformats.org/officeDocument/2006/relationships/image" Target="../media/image130.png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image" Target="../media/image104.png"/><Relationship Id="rId17" Type="http://schemas.openxmlformats.org/officeDocument/2006/relationships/image" Target="../media/image125.png"/><Relationship Id="rId2" Type="http://schemas.openxmlformats.org/officeDocument/2006/relationships/tags" Target="../tags/tag232.xml"/><Relationship Id="rId16" Type="http://schemas.openxmlformats.org/officeDocument/2006/relationships/image" Target="../media/image129.png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235.xml"/><Relationship Id="rId15" Type="http://schemas.openxmlformats.org/officeDocument/2006/relationships/image" Target="../media/image23.png"/><Relationship Id="rId10" Type="http://schemas.openxmlformats.org/officeDocument/2006/relationships/tags" Target="../tags/tag240.xml"/><Relationship Id="rId19" Type="http://schemas.openxmlformats.org/officeDocument/2006/relationships/image" Target="../media/image131.png"/><Relationship Id="rId4" Type="http://schemas.openxmlformats.org/officeDocument/2006/relationships/tags" Target="../tags/tag234.xml"/><Relationship Id="rId9" Type="http://schemas.openxmlformats.org/officeDocument/2006/relationships/tags" Target="../tags/tag239.xml"/><Relationship Id="rId14" Type="http://schemas.openxmlformats.org/officeDocument/2006/relationships/image" Target="../media/image11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48.xml"/><Relationship Id="rId13" Type="http://schemas.openxmlformats.org/officeDocument/2006/relationships/image" Target="../media/image133.png"/><Relationship Id="rId18" Type="http://schemas.openxmlformats.org/officeDocument/2006/relationships/image" Target="../media/image61.png"/><Relationship Id="rId3" Type="http://schemas.openxmlformats.org/officeDocument/2006/relationships/tags" Target="../tags/tag243.xml"/><Relationship Id="rId7" Type="http://schemas.openxmlformats.org/officeDocument/2006/relationships/tags" Target="../tags/tag247.xml"/><Relationship Id="rId12" Type="http://schemas.openxmlformats.org/officeDocument/2006/relationships/image" Target="../media/image132.png"/><Relationship Id="rId17" Type="http://schemas.openxmlformats.org/officeDocument/2006/relationships/image" Target="../media/image12.png"/><Relationship Id="rId2" Type="http://schemas.openxmlformats.org/officeDocument/2006/relationships/tags" Target="../tags/tag242.xml"/><Relationship Id="rId16" Type="http://schemas.openxmlformats.org/officeDocument/2006/relationships/image" Target="../media/image136.png"/><Relationship Id="rId1" Type="http://schemas.openxmlformats.org/officeDocument/2006/relationships/tags" Target="../tags/tag241.xml"/><Relationship Id="rId6" Type="http://schemas.openxmlformats.org/officeDocument/2006/relationships/tags" Target="../tags/tag246.xml"/><Relationship Id="rId11" Type="http://schemas.openxmlformats.org/officeDocument/2006/relationships/image" Target="../media/image48.png"/><Relationship Id="rId5" Type="http://schemas.openxmlformats.org/officeDocument/2006/relationships/tags" Target="../tags/tag245.xml"/><Relationship Id="rId15" Type="http://schemas.openxmlformats.org/officeDocument/2006/relationships/image" Target="../media/image13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37.png"/><Relationship Id="rId4" Type="http://schemas.openxmlformats.org/officeDocument/2006/relationships/tags" Target="../tags/tag244.xml"/><Relationship Id="rId9" Type="http://schemas.openxmlformats.org/officeDocument/2006/relationships/tags" Target="../tags/tag249.xml"/><Relationship Id="rId14" Type="http://schemas.openxmlformats.org/officeDocument/2006/relationships/image" Target="../media/image1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image" Target="../media/image138.png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image" Target="../media/image111.png"/><Relationship Id="rId17" Type="http://schemas.openxmlformats.org/officeDocument/2006/relationships/image" Target="../media/image141.png"/><Relationship Id="rId2" Type="http://schemas.openxmlformats.org/officeDocument/2006/relationships/tags" Target="../tags/tag251.xml"/><Relationship Id="rId16" Type="http://schemas.openxmlformats.org/officeDocument/2006/relationships/image" Target="../media/image140.png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image" Target="../media/image107.png"/><Relationship Id="rId5" Type="http://schemas.openxmlformats.org/officeDocument/2006/relationships/tags" Target="../tags/tag254.xml"/><Relationship Id="rId15" Type="http://schemas.openxmlformats.org/officeDocument/2006/relationships/image" Target="../media/image23.png"/><Relationship Id="rId10" Type="http://schemas.openxmlformats.org/officeDocument/2006/relationships/image" Target="../media/image104.png"/><Relationship Id="rId4" Type="http://schemas.openxmlformats.org/officeDocument/2006/relationships/tags" Target="../tags/tag253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260.xml"/><Relationship Id="rId7" Type="http://schemas.openxmlformats.org/officeDocument/2006/relationships/image" Target="../media/image144.png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68.xml"/><Relationship Id="rId13" Type="http://schemas.openxmlformats.org/officeDocument/2006/relationships/tags" Target="../tags/tag273.xml"/><Relationship Id="rId18" Type="http://schemas.openxmlformats.org/officeDocument/2006/relationships/tags" Target="../tags/tag278.xml"/><Relationship Id="rId26" Type="http://schemas.openxmlformats.org/officeDocument/2006/relationships/image" Target="../media/image23.png"/><Relationship Id="rId3" Type="http://schemas.openxmlformats.org/officeDocument/2006/relationships/tags" Target="../tags/tag263.xml"/><Relationship Id="rId21" Type="http://schemas.openxmlformats.org/officeDocument/2006/relationships/image" Target="../media/image142.png"/><Relationship Id="rId7" Type="http://schemas.openxmlformats.org/officeDocument/2006/relationships/tags" Target="../tags/tag267.xml"/><Relationship Id="rId12" Type="http://schemas.openxmlformats.org/officeDocument/2006/relationships/tags" Target="../tags/tag272.xml"/><Relationship Id="rId17" Type="http://schemas.openxmlformats.org/officeDocument/2006/relationships/tags" Target="../tags/tag277.xml"/><Relationship Id="rId25" Type="http://schemas.openxmlformats.org/officeDocument/2006/relationships/image" Target="../media/image132.png"/><Relationship Id="rId2" Type="http://schemas.openxmlformats.org/officeDocument/2006/relationships/tags" Target="../tags/tag262.xml"/><Relationship Id="rId16" Type="http://schemas.openxmlformats.org/officeDocument/2006/relationships/tags" Target="../tags/tag276.xml"/><Relationship Id="rId20" Type="http://schemas.openxmlformats.org/officeDocument/2006/relationships/slideLayout" Target="../slideLayouts/slideLayout6.xml"/><Relationship Id="rId29" Type="http://schemas.openxmlformats.org/officeDocument/2006/relationships/image" Target="../media/image147.png"/><Relationship Id="rId1" Type="http://schemas.openxmlformats.org/officeDocument/2006/relationships/tags" Target="../tags/tag261.xml"/><Relationship Id="rId6" Type="http://schemas.openxmlformats.org/officeDocument/2006/relationships/tags" Target="../tags/tag266.xml"/><Relationship Id="rId11" Type="http://schemas.openxmlformats.org/officeDocument/2006/relationships/tags" Target="../tags/tag271.xml"/><Relationship Id="rId24" Type="http://schemas.openxmlformats.org/officeDocument/2006/relationships/image" Target="../media/image3.png"/><Relationship Id="rId5" Type="http://schemas.openxmlformats.org/officeDocument/2006/relationships/tags" Target="../tags/tag265.xml"/><Relationship Id="rId15" Type="http://schemas.openxmlformats.org/officeDocument/2006/relationships/tags" Target="../tags/tag275.xml"/><Relationship Id="rId23" Type="http://schemas.openxmlformats.org/officeDocument/2006/relationships/image" Target="../media/image143.png"/><Relationship Id="rId28" Type="http://schemas.openxmlformats.org/officeDocument/2006/relationships/image" Target="../media/image146.png"/><Relationship Id="rId10" Type="http://schemas.openxmlformats.org/officeDocument/2006/relationships/tags" Target="../tags/tag270.xml"/><Relationship Id="rId19" Type="http://schemas.openxmlformats.org/officeDocument/2006/relationships/tags" Target="../tags/tag279.xml"/><Relationship Id="rId31" Type="http://schemas.openxmlformats.org/officeDocument/2006/relationships/image" Target="../media/image149.png"/><Relationship Id="rId4" Type="http://schemas.openxmlformats.org/officeDocument/2006/relationships/tags" Target="../tags/tag264.xml"/><Relationship Id="rId9" Type="http://schemas.openxmlformats.org/officeDocument/2006/relationships/tags" Target="../tags/tag269.xml"/><Relationship Id="rId14" Type="http://schemas.openxmlformats.org/officeDocument/2006/relationships/tags" Target="../tags/tag274.xml"/><Relationship Id="rId22" Type="http://schemas.openxmlformats.org/officeDocument/2006/relationships/image" Target="../media/image137.png"/><Relationship Id="rId27" Type="http://schemas.openxmlformats.org/officeDocument/2006/relationships/image" Target="../media/image145.png"/><Relationship Id="rId30" Type="http://schemas.openxmlformats.org/officeDocument/2006/relationships/image" Target="../media/image148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image" Target="../media/image8.png"/><Relationship Id="rId21" Type="http://schemas.openxmlformats.org/officeDocument/2006/relationships/tags" Target="../tags/tag48.xml"/><Relationship Id="rId34" Type="http://schemas.openxmlformats.org/officeDocument/2006/relationships/image" Target="../media/image16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image" Target="../media/image7.png"/><Relationship Id="rId33" Type="http://schemas.openxmlformats.org/officeDocument/2006/relationships/image" Target="../media/image15.png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image" Target="../media/image11.png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1.png"/><Relationship Id="rId32" Type="http://schemas.openxmlformats.org/officeDocument/2006/relationships/image" Target="../media/image14.png"/><Relationship Id="rId37" Type="http://schemas.openxmlformats.org/officeDocument/2006/relationships/image" Target="../media/image19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6.xml"/><Relationship Id="rId28" Type="http://schemas.openxmlformats.org/officeDocument/2006/relationships/image" Target="../media/image10.png"/><Relationship Id="rId36" Type="http://schemas.openxmlformats.org/officeDocument/2006/relationships/image" Target="../media/image18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image" Target="../media/image13.png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image" Target="../media/image9.png"/><Relationship Id="rId30" Type="http://schemas.openxmlformats.org/officeDocument/2006/relationships/image" Target="../media/image12.png"/><Relationship Id="rId35" Type="http://schemas.openxmlformats.org/officeDocument/2006/relationships/image" Target="../media/image17.png"/><Relationship Id="rId8" Type="http://schemas.openxmlformats.org/officeDocument/2006/relationships/tags" Target="../tags/tag35.xml"/><Relationship Id="rId3" Type="http://schemas.openxmlformats.org/officeDocument/2006/relationships/tags" Target="../tags/tag3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287.xml"/><Relationship Id="rId13" Type="http://schemas.openxmlformats.org/officeDocument/2006/relationships/slideLayout" Target="../slideLayouts/slideLayout6.xml"/><Relationship Id="rId18" Type="http://schemas.openxmlformats.org/officeDocument/2006/relationships/image" Target="../media/image152.png"/><Relationship Id="rId3" Type="http://schemas.openxmlformats.org/officeDocument/2006/relationships/tags" Target="../tags/tag282.xml"/><Relationship Id="rId21" Type="http://schemas.openxmlformats.org/officeDocument/2006/relationships/image" Target="../media/image154.png"/><Relationship Id="rId7" Type="http://schemas.openxmlformats.org/officeDocument/2006/relationships/tags" Target="../tags/tag286.xml"/><Relationship Id="rId12" Type="http://schemas.openxmlformats.org/officeDocument/2006/relationships/tags" Target="../tags/tag291.xml"/><Relationship Id="rId17" Type="http://schemas.openxmlformats.org/officeDocument/2006/relationships/image" Target="../media/image151.png"/><Relationship Id="rId25" Type="http://schemas.openxmlformats.org/officeDocument/2006/relationships/image" Target="../media/image157.png"/><Relationship Id="rId2" Type="http://schemas.openxmlformats.org/officeDocument/2006/relationships/tags" Target="../tags/tag281.xml"/><Relationship Id="rId16" Type="http://schemas.openxmlformats.org/officeDocument/2006/relationships/image" Target="../media/image23.png"/><Relationship Id="rId20" Type="http://schemas.openxmlformats.org/officeDocument/2006/relationships/image" Target="../media/image132.png"/><Relationship Id="rId1" Type="http://schemas.openxmlformats.org/officeDocument/2006/relationships/tags" Target="../tags/tag280.xml"/><Relationship Id="rId6" Type="http://schemas.openxmlformats.org/officeDocument/2006/relationships/tags" Target="../tags/tag285.xml"/><Relationship Id="rId11" Type="http://schemas.openxmlformats.org/officeDocument/2006/relationships/tags" Target="../tags/tag290.xml"/><Relationship Id="rId24" Type="http://schemas.openxmlformats.org/officeDocument/2006/relationships/image" Target="../media/image156.png"/><Relationship Id="rId5" Type="http://schemas.openxmlformats.org/officeDocument/2006/relationships/tags" Target="../tags/tag284.xml"/><Relationship Id="rId15" Type="http://schemas.openxmlformats.org/officeDocument/2006/relationships/image" Target="../media/image68.png"/><Relationship Id="rId23" Type="http://schemas.openxmlformats.org/officeDocument/2006/relationships/image" Target="../media/image22.png"/><Relationship Id="rId10" Type="http://schemas.openxmlformats.org/officeDocument/2006/relationships/tags" Target="../tags/tag289.xml"/><Relationship Id="rId19" Type="http://schemas.openxmlformats.org/officeDocument/2006/relationships/image" Target="../media/image153.png"/><Relationship Id="rId4" Type="http://schemas.openxmlformats.org/officeDocument/2006/relationships/tags" Target="../tags/tag283.xml"/><Relationship Id="rId9" Type="http://schemas.openxmlformats.org/officeDocument/2006/relationships/tags" Target="../tags/tag288.xml"/><Relationship Id="rId14" Type="http://schemas.openxmlformats.org/officeDocument/2006/relationships/image" Target="../media/image150.png"/><Relationship Id="rId22" Type="http://schemas.openxmlformats.org/officeDocument/2006/relationships/image" Target="../media/image15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tags" Target="../tags/tag294.xml"/><Relationship Id="rId7" Type="http://schemas.openxmlformats.org/officeDocument/2006/relationships/image" Target="../media/image159.png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6" Type="http://schemas.openxmlformats.org/officeDocument/2006/relationships/image" Target="../media/image15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5.xml"/><Relationship Id="rId9" Type="http://schemas.openxmlformats.org/officeDocument/2006/relationships/image" Target="../media/image1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.png"/><Relationship Id="rId3" Type="http://schemas.openxmlformats.org/officeDocument/2006/relationships/tags" Target="../tags/tag298.xml"/><Relationship Id="rId7" Type="http://schemas.openxmlformats.org/officeDocument/2006/relationships/image" Target="../media/image162.png"/><Relationship Id="rId2" Type="http://schemas.openxmlformats.org/officeDocument/2006/relationships/tags" Target="../tags/tag297.xml"/><Relationship Id="rId1" Type="http://schemas.openxmlformats.org/officeDocument/2006/relationships/tags" Target="../tags/tag296.xm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9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307.xml"/><Relationship Id="rId13" Type="http://schemas.openxmlformats.org/officeDocument/2006/relationships/image" Target="../media/image165.png"/><Relationship Id="rId18" Type="http://schemas.openxmlformats.org/officeDocument/2006/relationships/image" Target="../media/image170.png"/><Relationship Id="rId3" Type="http://schemas.openxmlformats.org/officeDocument/2006/relationships/tags" Target="../tags/tag302.xml"/><Relationship Id="rId7" Type="http://schemas.openxmlformats.org/officeDocument/2006/relationships/tags" Target="../tags/tag306.xml"/><Relationship Id="rId12" Type="http://schemas.openxmlformats.org/officeDocument/2006/relationships/image" Target="../media/image164.png"/><Relationship Id="rId17" Type="http://schemas.openxmlformats.org/officeDocument/2006/relationships/image" Target="../media/image169.png"/><Relationship Id="rId2" Type="http://schemas.openxmlformats.org/officeDocument/2006/relationships/tags" Target="../tags/tag301.xml"/><Relationship Id="rId16" Type="http://schemas.openxmlformats.org/officeDocument/2006/relationships/image" Target="../media/image168.png"/><Relationship Id="rId1" Type="http://schemas.openxmlformats.org/officeDocument/2006/relationships/tags" Target="../tags/tag300.xml"/><Relationship Id="rId6" Type="http://schemas.openxmlformats.org/officeDocument/2006/relationships/tags" Target="../tags/tag305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04.xml"/><Relationship Id="rId15" Type="http://schemas.openxmlformats.org/officeDocument/2006/relationships/image" Target="../media/image167.png"/><Relationship Id="rId10" Type="http://schemas.openxmlformats.org/officeDocument/2006/relationships/tags" Target="../tags/tag309.xml"/><Relationship Id="rId19" Type="http://schemas.openxmlformats.org/officeDocument/2006/relationships/image" Target="../media/image171.png"/><Relationship Id="rId4" Type="http://schemas.openxmlformats.org/officeDocument/2006/relationships/tags" Target="../tags/tag303.xml"/><Relationship Id="rId9" Type="http://schemas.openxmlformats.org/officeDocument/2006/relationships/tags" Target="../tags/tag308.xml"/><Relationship Id="rId14" Type="http://schemas.openxmlformats.org/officeDocument/2006/relationships/image" Target="../media/image16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74.png"/><Relationship Id="rId3" Type="http://schemas.openxmlformats.org/officeDocument/2006/relationships/tags" Target="../tags/tag312.xml"/><Relationship Id="rId7" Type="http://schemas.openxmlformats.org/officeDocument/2006/relationships/tags" Target="../tags/tag316.xml"/><Relationship Id="rId12" Type="http://schemas.openxmlformats.org/officeDocument/2006/relationships/image" Target="../media/image168.png"/><Relationship Id="rId2" Type="http://schemas.openxmlformats.org/officeDocument/2006/relationships/tags" Target="../tags/tag311.xml"/><Relationship Id="rId1" Type="http://schemas.openxmlformats.org/officeDocument/2006/relationships/tags" Target="../tags/tag310.xml"/><Relationship Id="rId6" Type="http://schemas.openxmlformats.org/officeDocument/2006/relationships/tags" Target="../tags/tag315.xml"/><Relationship Id="rId11" Type="http://schemas.openxmlformats.org/officeDocument/2006/relationships/image" Target="../media/image173.png"/><Relationship Id="rId5" Type="http://schemas.openxmlformats.org/officeDocument/2006/relationships/tags" Target="../tags/tag314.xml"/><Relationship Id="rId10" Type="http://schemas.openxmlformats.org/officeDocument/2006/relationships/image" Target="../media/image172.png"/><Relationship Id="rId4" Type="http://schemas.openxmlformats.org/officeDocument/2006/relationships/tags" Target="../tags/tag313.xml"/><Relationship Id="rId9" Type="http://schemas.openxmlformats.org/officeDocument/2006/relationships/image" Target="../media/image164.png"/><Relationship Id="rId14" Type="http://schemas.openxmlformats.org/officeDocument/2006/relationships/image" Target="../media/image17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1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78.png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image" Target="../media/image177.png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image" Target="../media/image128.png"/><Relationship Id="rId5" Type="http://schemas.openxmlformats.org/officeDocument/2006/relationships/tags" Target="../tags/tag322.xml"/><Relationship Id="rId10" Type="http://schemas.openxmlformats.org/officeDocument/2006/relationships/image" Target="../media/image50.png"/><Relationship Id="rId4" Type="http://schemas.openxmlformats.org/officeDocument/2006/relationships/tags" Target="../tags/tag321.xml"/><Relationship Id="rId9" Type="http://schemas.openxmlformats.org/officeDocument/2006/relationships/image" Target="../media/image93.png"/><Relationship Id="rId14" Type="http://schemas.openxmlformats.org/officeDocument/2006/relationships/image" Target="../media/image179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tags" Target="../tags/tag337.xml"/><Relationship Id="rId18" Type="http://schemas.openxmlformats.org/officeDocument/2006/relationships/slideLayout" Target="../slideLayouts/slideLayout6.xml"/><Relationship Id="rId26" Type="http://schemas.openxmlformats.org/officeDocument/2006/relationships/image" Target="../media/image184.png"/><Relationship Id="rId3" Type="http://schemas.openxmlformats.org/officeDocument/2006/relationships/tags" Target="../tags/tag327.xml"/><Relationship Id="rId21" Type="http://schemas.openxmlformats.org/officeDocument/2006/relationships/image" Target="../media/image130.png"/><Relationship Id="rId34" Type="http://schemas.openxmlformats.org/officeDocument/2006/relationships/image" Target="../media/image192.png"/><Relationship Id="rId7" Type="http://schemas.openxmlformats.org/officeDocument/2006/relationships/tags" Target="../tags/tag331.xml"/><Relationship Id="rId12" Type="http://schemas.openxmlformats.org/officeDocument/2006/relationships/tags" Target="../tags/tag336.xml"/><Relationship Id="rId17" Type="http://schemas.openxmlformats.org/officeDocument/2006/relationships/tags" Target="../tags/tag341.xml"/><Relationship Id="rId25" Type="http://schemas.openxmlformats.org/officeDocument/2006/relationships/image" Target="../media/image183.png"/><Relationship Id="rId33" Type="http://schemas.openxmlformats.org/officeDocument/2006/relationships/image" Target="../media/image191.png"/><Relationship Id="rId2" Type="http://schemas.openxmlformats.org/officeDocument/2006/relationships/tags" Target="../tags/tag326.xml"/><Relationship Id="rId16" Type="http://schemas.openxmlformats.org/officeDocument/2006/relationships/tags" Target="../tags/tag340.xml"/><Relationship Id="rId20" Type="http://schemas.openxmlformats.org/officeDocument/2006/relationships/image" Target="../media/image108.png"/><Relationship Id="rId29" Type="http://schemas.openxmlformats.org/officeDocument/2006/relationships/image" Target="../media/image187.png"/><Relationship Id="rId1" Type="http://schemas.openxmlformats.org/officeDocument/2006/relationships/tags" Target="../tags/tag325.xml"/><Relationship Id="rId6" Type="http://schemas.openxmlformats.org/officeDocument/2006/relationships/tags" Target="../tags/tag330.xml"/><Relationship Id="rId11" Type="http://schemas.openxmlformats.org/officeDocument/2006/relationships/tags" Target="../tags/tag335.xml"/><Relationship Id="rId24" Type="http://schemas.openxmlformats.org/officeDocument/2006/relationships/image" Target="../media/image182.png"/><Relationship Id="rId32" Type="http://schemas.openxmlformats.org/officeDocument/2006/relationships/image" Target="../media/image190.png"/><Relationship Id="rId5" Type="http://schemas.openxmlformats.org/officeDocument/2006/relationships/tags" Target="../tags/tag329.xml"/><Relationship Id="rId15" Type="http://schemas.openxmlformats.org/officeDocument/2006/relationships/tags" Target="../tags/tag339.xml"/><Relationship Id="rId23" Type="http://schemas.openxmlformats.org/officeDocument/2006/relationships/image" Target="../media/image181.png"/><Relationship Id="rId28" Type="http://schemas.openxmlformats.org/officeDocument/2006/relationships/image" Target="../media/image186.png"/><Relationship Id="rId10" Type="http://schemas.openxmlformats.org/officeDocument/2006/relationships/tags" Target="../tags/tag334.xml"/><Relationship Id="rId19" Type="http://schemas.openxmlformats.org/officeDocument/2006/relationships/image" Target="../media/image93.png"/><Relationship Id="rId31" Type="http://schemas.openxmlformats.org/officeDocument/2006/relationships/image" Target="../media/image189.png"/><Relationship Id="rId4" Type="http://schemas.openxmlformats.org/officeDocument/2006/relationships/tags" Target="../tags/tag328.xml"/><Relationship Id="rId9" Type="http://schemas.openxmlformats.org/officeDocument/2006/relationships/tags" Target="../tags/tag333.xml"/><Relationship Id="rId14" Type="http://schemas.openxmlformats.org/officeDocument/2006/relationships/tags" Target="../tags/tag338.xml"/><Relationship Id="rId22" Type="http://schemas.openxmlformats.org/officeDocument/2006/relationships/image" Target="../media/image180.png"/><Relationship Id="rId27" Type="http://schemas.openxmlformats.org/officeDocument/2006/relationships/image" Target="../media/image185.png"/><Relationship Id="rId30" Type="http://schemas.openxmlformats.org/officeDocument/2006/relationships/image" Target="../media/image188.png"/><Relationship Id="rId8" Type="http://schemas.openxmlformats.org/officeDocument/2006/relationships/tags" Target="../tags/tag33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49.xml"/><Relationship Id="rId13" Type="http://schemas.openxmlformats.org/officeDocument/2006/relationships/image" Target="../media/image93.png"/><Relationship Id="rId18" Type="http://schemas.openxmlformats.org/officeDocument/2006/relationships/image" Target="../media/image50.png"/><Relationship Id="rId3" Type="http://schemas.openxmlformats.org/officeDocument/2006/relationships/tags" Target="../tags/tag344.xml"/><Relationship Id="rId7" Type="http://schemas.openxmlformats.org/officeDocument/2006/relationships/tags" Target="../tags/tag348.xml"/><Relationship Id="rId12" Type="http://schemas.openxmlformats.org/officeDocument/2006/relationships/image" Target="../media/image128.png"/><Relationship Id="rId17" Type="http://schemas.openxmlformats.org/officeDocument/2006/relationships/image" Target="../media/image194.png"/><Relationship Id="rId2" Type="http://schemas.openxmlformats.org/officeDocument/2006/relationships/tags" Target="../tags/tag343.xml"/><Relationship Id="rId16" Type="http://schemas.openxmlformats.org/officeDocument/2006/relationships/image" Target="../media/image143.png"/><Relationship Id="rId1" Type="http://schemas.openxmlformats.org/officeDocument/2006/relationships/tags" Target="../tags/tag342.xml"/><Relationship Id="rId6" Type="http://schemas.openxmlformats.org/officeDocument/2006/relationships/tags" Target="../tags/tag347.xml"/><Relationship Id="rId11" Type="http://schemas.openxmlformats.org/officeDocument/2006/relationships/image" Target="../media/image48.png"/><Relationship Id="rId5" Type="http://schemas.openxmlformats.org/officeDocument/2006/relationships/tags" Target="../tags/tag346.xml"/><Relationship Id="rId15" Type="http://schemas.openxmlformats.org/officeDocument/2006/relationships/image" Target="../media/image95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195.png"/><Relationship Id="rId4" Type="http://schemas.openxmlformats.org/officeDocument/2006/relationships/tags" Target="../tags/tag345.xml"/><Relationship Id="rId9" Type="http://schemas.openxmlformats.org/officeDocument/2006/relationships/tags" Target="../tags/tag350.xml"/><Relationship Id="rId14" Type="http://schemas.openxmlformats.org/officeDocument/2006/relationships/image" Target="../media/image193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358.xml"/><Relationship Id="rId13" Type="http://schemas.openxmlformats.org/officeDocument/2006/relationships/image" Target="../media/image198.png"/><Relationship Id="rId3" Type="http://schemas.openxmlformats.org/officeDocument/2006/relationships/tags" Target="../tags/tag353.xml"/><Relationship Id="rId7" Type="http://schemas.openxmlformats.org/officeDocument/2006/relationships/tags" Target="../tags/tag357.xml"/><Relationship Id="rId12" Type="http://schemas.openxmlformats.org/officeDocument/2006/relationships/image" Target="../media/image197.png"/><Relationship Id="rId17" Type="http://schemas.openxmlformats.org/officeDocument/2006/relationships/image" Target="../media/image202.png"/><Relationship Id="rId2" Type="http://schemas.openxmlformats.org/officeDocument/2006/relationships/tags" Target="../tags/tag352.xml"/><Relationship Id="rId16" Type="http://schemas.openxmlformats.org/officeDocument/2006/relationships/image" Target="../media/image201.png"/><Relationship Id="rId1" Type="http://schemas.openxmlformats.org/officeDocument/2006/relationships/tags" Target="../tags/tag351.xml"/><Relationship Id="rId6" Type="http://schemas.openxmlformats.org/officeDocument/2006/relationships/tags" Target="../tags/tag356.xml"/><Relationship Id="rId11" Type="http://schemas.openxmlformats.org/officeDocument/2006/relationships/image" Target="../media/image107.png"/><Relationship Id="rId5" Type="http://schemas.openxmlformats.org/officeDocument/2006/relationships/tags" Target="../tags/tag355.xml"/><Relationship Id="rId15" Type="http://schemas.openxmlformats.org/officeDocument/2006/relationships/image" Target="../media/image200.png"/><Relationship Id="rId10" Type="http://schemas.openxmlformats.org/officeDocument/2006/relationships/image" Target="../media/image196.png"/><Relationship Id="rId4" Type="http://schemas.openxmlformats.org/officeDocument/2006/relationships/tags" Target="../tags/tag354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99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62.xml"/><Relationship Id="rId18" Type="http://schemas.openxmlformats.org/officeDocument/2006/relationships/tags" Target="../tags/tag67.xml"/><Relationship Id="rId26" Type="http://schemas.openxmlformats.org/officeDocument/2006/relationships/image" Target="../media/image26.png"/><Relationship Id="rId3" Type="http://schemas.openxmlformats.org/officeDocument/2006/relationships/tags" Target="../tags/tag52.xml"/><Relationship Id="rId21" Type="http://schemas.openxmlformats.org/officeDocument/2006/relationships/image" Target="../media/image21.png"/><Relationship Id="rId34" Type="http://schemas.openxmlformats.org/officeDocument/2006/relationships/image" Target="../media/image33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tags" Target="../tags/tag66.xml"/><Relationship Id="rId25" Type="http://schemas.openxmlformats.org/officeDocument/2006/relationships/image" Target="../media/image25.png"/><Relationship Id="rId33" Type="http://schemas.openxmlformats.org/officeDocument/2006/relationships/image" Target="../media/image32.png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20" Type="http://schemas.openxmlformats.org/officeDocument/2006/relationships/image" Target="../media/image20.png"/><Relationship Id="rId29" Type="http://schemas.openxmlformats.org/officeDocument/2006/relationships/image" Target="../media/image14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24" Type="http://schemas.openxmlformats.org/officeDocument/2006/relationships/image" Target="../media/image24.png"/><Relationship Id="rId32" Type="http://schemas.openxmlformats.org/officeDocument/2006/relationships/image" Target="../media/image31.png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tags" Target="../tags/tag59.xml"/><Relationship Id="rId19" Type="http://schemas.openxmlformats.org/officeDocument/2006/relationships/slideLayout" Target="../slideLayouts/slideLayout6.xml"/><Relationship Id="rId31" Type="http://schemas.openxmlformats.org/officeDocument/2006/relationships/image" Target="../media/image30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22.png"/><Relationship Id="rId27" Type="http://schemas.openxmlformats.org/officeDocument/2006/relationships/image" Target="../media/image27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tags" Target="../tags/tag5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13" Type="http://schemas.openxmlformats.org/officeDocument/2006/relationships/image" Target="../media/image128.png"/><Relationship Id="rId18" Type="http://schemas.openxmlformats.org/officeDocument/2006/relationships/image" Target="../media/image194.png"/><Relationship Id="rId3" Type="http://schemas.openxmlformats.org/officeDocument/2006/relationships/tags" Target="../tags/tag361.xml"/><Relationship Id="rId21" Type="http://schemas.openxmlformats.org/officeDocument/2006/relationships/image" Target="../media/image204.png"/><Relationship Id="rId7" Type="http://schemas.openxmlformats.org/officeDocument/2006/relationships/tags" Target="../tags/tag365.xml"/><Relationship Id="rId12" Type="http://schemas.openxmlformats.org/officeDocument/2006/relationships/image" Target="../media/image48.png"/><Relationship Id="rId17" Type="http://schemas.openxmlformats.org/officeDocument/2006/relationships/image" Target="../media/image143.png"/><Relationship Id="rId2" Type="http://schemas.openxmlformats.org/officeDocument/2006/relationships/tags" Target="../tags/tag360.xml"/><Relationship Id="rId16" Type="http://schemas.openxmlformats.org/officeDocument/2006/relationships/image" Target="../media/image95.png"/><Relationship Id="rId20" Type="http://schemas.openxmlformats.org/officeDocument/2006/relationships/image" Target="../media/image203.png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63.xml"/><Relationship Id="rId15" Type="http://schemas.openxmlformats.org/officeDocument/2006/relationships/image" Target="../media/image193.png"/><Relationship Id="rId10" Type="http://schemas.openxmlformats.org/officeDocument/2006/relationships/tags" Target="../tags/tag368.xml"/><Relationship Id="rId19" Type="http://schemas.openxmlformats.org/officeDocument/2006/relationships/image" Target="../media/image50.png"/><Relationship Id="rId4" Type="http://schemas.openxmlformats.org/officeDocument/2006/relationships/tags" Target="../tags/tag362.xml"/><Relationship Id="rId9" Type="http://schemas.openxmlformats.org/officeDocument/2006/relationships/tags" Target="../tags/tag367.xml"/><Relationship Id="rId14" Type="http://schemas.openxmlformats.org/officeDocument/2006/relationships/image" Target="../media/image9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13" Type="http://schemas.openxmlformats.org/officeDocument/2006/relationships/tags" Target="../tags/tag381.xml"/><Relationship Id="rId18" Type="http://schemas.openxmlformats.org/officeDocument/2006/relationships/image" Target="../media/image197.png"/><Relationship Id="rId26" Type="http://schemas.openxmlformats.org/officeDocument/2006/relationships/image" Target="../media/image208.png"/><Relationship Id="rId3" Type="http://schemas.openxmlformats.org/officeDocument/2006/relationships/tags" Target="../tags/tag371.xml"/><Relationship Id="rId21" Type="http://schemas.openxmlformats.org/officeDocument/2006/relationships/image" Target="../media/image205.png"/><Relationship Id="rId7" Type="http://schemas.openxmlformats.org/officeDocument/2006/relationships/tags" Target="../tags/tag375.xml"/><Relationship Id="rId12" Type="http://schemas.openxmlformats.org/officeDocument/2006/relationships/tags" Target="../tags/tag380.xml"/><Relationship Id="rId17" Type="http://schemas.openxmlformats.org/officeDocument/2006/relationships/image" Target="../media/image107.png"/><Relationship Id="rId25" Type="http://schemas.openxmlformats.org/officeDocument/2006/relationships/image" Target="../media/image207.png"/><Relationship Id="rId2" Type="http://schemas.openxmlformats.org/officeDocument/2006/relationships/tags" Target="../tags/tag370.xml"/><Relationship Id="rId16" Type="http://schemas.openxmlformats.org/officeDocument/2006/relationships/image" Target="../media/image196.png"/><Relationship Id="rId20" Type="http://schemas.openxmlformats.org/officeDocument/2006/relationships/image" Target="../media/image199.png"/><Relationship Id="rId29" Type="http://schemas.openxmlformats.org/officeDocument/2006/relationships/image" Target="../media/image211.png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11" Type="http://schemas.openxmlformats.org/officeDocument/2006/relationships/tags" Target="../tags/tag379.xml"/><Relationship Id="rId24" Type="http://schemas.openxmlformats.org/officeDocument/2006/relationships/image" Target="../media/image23.png"/><Relationship Id="rId5" Type="http://schemas.openxmlformats.org/officeDocument/2006/relationships/tags" Target="../tags/tag373.xml"/><Relationship Id="rId15" Type="http://schemas.openxmlformats.org/officeDocument/2006/relationships/slideLayout" Target="../slideLayouts/slideLayout6.xml"/><Relationship Id="rId23" Type="http://schemas.openxmlformats.org/officeDocument/2006/relationships/image" Target="../media/image206.png"/><Relationship Id="rId28" Type="http://schemas.openxmlformats.org/officeDocument/2006/relationships/image" Target="../media/image210.png"/><Relationship Id="rId10" Type="http://schemas.openxmlformats.org/officeDocument/2006/relationships/tags" Target="../tags/tag378.xml"/><Relationship Id="rId19" Type="http://schemas.openxmlformats.org/officeDocument/2006/relationships/image" Target="../media/image198.png"/><Relationship Id="rId4" Type="http://schemas.openxmlformats.org/officeDocument/2006/relationships/tags" Target="../tags/tag372.xml"/><Relationship Id="rId9" Type="http://schemas.openxmlformats.org/officeDocument/2006/relationships/tags" Target="../tags/tag377.xml"/><Relationship Id="rId14" Type="http://schemas.openxmlformats.org/officeDocument/2006/relationships/tags" Target="../tags/tag382.xml"/><Relationship Id="rId22" Type="http://schemas.openxmlformats.org/officeDocument/2006/relationships/image" Target="../media/image22.png"/><Relationship Id="rId27" Type="http://schemas.openxmlformats.org/officeDocument/2006/relationships/image" Target="../media/image209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tags" Target="../tags/tag390.xml"/><Relationship Id="rId13" Type="http://schemas.openxmlformats.org/officeDocument/2006/relationships/image" Target="../media/image193.png"/><Relationship Id="rId3" Type="http://schemas.openxmlformats.org/officeDocument/2006/relationships/tags" Target="../tags/tag385.xml"/><Relationship Id="rId7" Type="http://schemas.openxmlformats.org/officeDocument/2006/relationships/tags" Target="../tags/tag389.xml"/><Relationship Id="rId12" Type="http://schemas.openxmlformats.org/officeDocument/2006/relationships/image" Target="../media/image93.png"/><Relationship Id="rId17" Type="http://schemas.openxmlformats.org/officeDocument/2006/relationships/image" Target="../media/image213.png"/><Relationship Id="rId2" Type="http://schemas.openxmlformats.org/officeDocument/2006/relationships/tags" Target="../tags/tag384.xml"/><Relationship Id="rId16" Type="http://schemas.openxmlformats.org/officeDocument/2006/relationships/image" Target="../media/image212.png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11" Type="http://schemas.openxmlformats.org/officeDocument/2006/relationships/image" Target="../media/image128.png"/><Relationship Id="rId5" Type="http://schemas.openxmlformats.org/officeDocument/2006/relationships/tags" Target="../tags/tag387.xml"/><Relationship Id="rId15" Type="http://schemas.openxmlformats.org/officeDocument/2006/relationships/image" Target="../media/image50.png"/><Relationship Id="rId10" Type="http://schemas.openxmlformats.org/officeDocument/2006/relationships/image" Target="../media/image48.png"/><Relationship Id="rId4" Type="http://schemas.openxmlformats.org/officeDocument/2006/relationships/tags" Target="../tags/tag386.xml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image" Target="../media/image107.png"/><Relationship Id="rId18" Type="http://schemas.openxmlformats.org/officeDocument/2006/relationships/image" Target="../media/image23.png"/><Relationship Id="rId3" Type="http://schemas.openxmlformats.org/officeDocument/2006/relationships/tags" Target="../tags/tag393.xml"/><Relationship Id="rId7" Type="http://schemas.openxmlformats.org/officeDocument/2006/relationships/tags" Target="../tags/tag397.xml"/><Relationship Id="rId12" Type="http://schemas.openxmlformats.org/officeDocument/2006/relationships/image" Target="../media/image196.png"/><Relationship Id="rId17" Type="http://schemas.openxmlformats.org/officeDocument/2006/relationships/image" Target="../media/image215.png"/><Relationship Id="rId2" Type="http://schemas.openxmlformats.org/officeDocument/2006/relationships/tags" Target="../tags/tag392.xml"/><Relationship Id="rId16" Type="http://schemas.openxmlformats.org/officeDocument/2006/relationships/image" Target="../media/image199.png"/><Relationship Id="rId20" Type="http://schemas.openxmlformats.org/officeDocument/2006/relationships/image" Target="../media/image217.png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395.xml"/><Relationship Id="rId15" Type="http://schemas.openxmlformats.org/officeDocument/2006/relationships/image" Target="../media/image198.png"/><Relationship Id="rId10" Type="http://schemas.openxmlformats.org/officeDocument/2006/relationships/tags" Target="../tags/tag400.xml"/><Relationship Id="rId19" Type="http://schemas.openxmlformats.org/officeDocument/2006/relationships/image" Target="../media/image216.png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image" Target="../media/image21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408.xml"/><Relationship Id="rId13" Type="http://schemas.openxmlformats.org/officeDocument/2006/relationships/image" Target="../media/image107.png"/><Relationship Id="rId18" Type="http://schemas.openxmlformats.org/officeDocument/2006/relationships/image" Target="../media/image23.png"/><Relationship Id="rId3" Type="http://schemas.openxmlformats.org/officeDocument/2006/relationships/tags" Target="../tags/tag403.xml"/><Relationship Id="rId7" Type="http://schemas.openxmlformats.org/officeDocument/2006/relationships/tags" Target="../tags/tag407.xml"/><Relationship Id="rId12" Type="http://schemas.openxmlformats.org/officeDocument/2006/relationships/image" Target="../media/image196.png"/><Relationship Id="rId17" Type="http://schemas.openxmlformats.org/officeDocument/2006/relationships/image" Target="../media/image215.png"/><Relationship Id="rId2" Type="http://schemas.openxmlformats.org/officeDocument/2006/relationships/tags" Target="../tags/tag402.xml"/><Relationship Id="rId16" Type="http://schemas.openxmlformats.org/officeDocument/2006/relationships/image" Target="../media/image199.png"/><Relationship Id="rId20" Type="http://schemas.openxmlformats.org/officeDocument/2006/relationships/image" Target="../media/image219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405.xml"/><Relationship Id="rId15" Type="http://schemas.openxmlformats.org/officeDocument/2006/relationships/image" Target="../media/image198.png"/><Relationship Id="rId10" Type="http://schemas.openxmlformats.org/officeDocument/2006/relationships/tags" Target="../tags/tag410.xml"/><Relationship Id="rId19" Type="http://schemas.openxmlformats.org/officeDocument/2006/relationships/image" Target="../media/image218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image" Target="../media/image21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5.xml"/><Relationship Id="rId13" Type="http://schemas.openxmlformats.org/officeDocument/2006/relationships/image" Target="../media/image22.png"/><Relationship Id="rId18" Type="http://schemas.openxmlformats.org/officeDocument/2006/relationships/image" Target="../media/image37.png"/><Relationship Id="rId3" Type="http://schemas.openxmlformats.org/officeDocument/2006/relationships/tags" Target="../tags/tag70.xml"/><Relationship Id="rId7" Type="http://schemas.openxmlformats.org/officeDocument/2006/relationships/tags" Target="../tags/tag74.xml"/><Relationship Id="rId12" Type="http://schemas.openxmlformats.org/officeDocument/2006/relationships/image" Target="../media/image21.png"/><Relationship Id="rId17" Type="http://schemas.openxmlformats.org/officeDocument/2006/relationships/image" Target="../media/image36.png"/><Relationship Id="rId2" Type="http://schemas.openxmlformats.org/officeDocument/2006/relationships/tags" Target="../tags/tag69.xml"/><Relationship Id="rId16" Type="http://schemas.openxmlformats.org/officeDocument/2006/relationships/image" Target="../media/image35.png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20.png"/><Relationship Id="rId5" Type="http://schemas.openxmlformats.org/officeDocument/2006/relationships/tags" Target="../tags/tag72.xml"/><Relationship Id="rId15" Type="http://schemas.openxmlformats.org/officeDocument/2006/relationships/image" Target="../media/image24.png"/><Relationship Id="rId10" Type="http://schemas.openxmlformats.org/officeDocument/2006/relationships/slideLayout" Target="../slideLayouts/slideLayout6.xml"/><Relationship Id="rId4" Type="http://schemas.openxmlformats.org/officeDocument/2006/relationships/tags" Target="../tags/tag71.xml"/><Relationship Id="rId9" Type="http://schemas.openxmlformats.org/officeDocument/2006/relationships/tags" Target="../tags/tag76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image" Target="../media/image40.png"/><Relationship Id="rId26" Type="http://schemas.openxmlformats.org/officeDocument/2006/relationships/image" Target="../media/image47.png"/><Relationship Id="rId3" Type="http://schemas.openxmlformats.org/officeDocument/2006/relationships/tags" Target="../tags/tag79.xml"/><Relationship Id="rId21" Type="http://schemas.openxmlformats.org/officeDocument/2006/relationships/image" Target="../media/image42.png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image" Target="../media/image39.png"/><Relationship Id="rId25" Type="http://schemas.openxmlformats.org/officeDocument/2006/relationships/image" Target="../media/image46.png"/><Relationship Id="rId2" Type="http://schemas.openxmlformats.org/officeDocument/2006/relationships/tags" Target="../tags/tag78.xml"/><Relationship Id="rId16" Type="http://schemas.openxmlformats.org/officeDocument/2006/relationships/image" Target="../media/image38.png"/><Relationship Id="rId20" Type="http://schemas.openxmlformats.org/officeDocument/2006/relationships/image" Target="../media/image23.png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image" Target="../media/image45.png"/><Relationship Id="rId5" Type="http://schemas.openxmlformats.org/officeDocument/2006/relationships/tags" Target="../tags/tag81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44.png"/><Relationship Id="rId10" Type="http://schemas.openxmlformats.org/officeDocument/2006/relationships/tags" Target="../tags/tag86.xml"/><Relationship Id="rId19" Type="http://schemas.openxmlformats.org/officeDocument/2006/relationships/image" Target="../media/image41.png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52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51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50.png"/><Relationship Id="rId5" Type="http://schemas.openxmlformats.org/officeDocument/2006/relationships/tags" Target="../tags/tag95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94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13" Type="http://schemas.openxmlformats.org/officeDocument/2006/relationships/image" Target="../media/image52.png"/><Relationship Id="rId18" Type="http://schemas.openxmlformats.org/officeDocument/2006/relationships/image" Target="../media/image59.png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12" Type="http://schemas.openxmlformats.org/officeDocument/2006/relationships/image" Target="../media/image51.png"/><Relationship Id="rId17" Type="http://schemas.openxmlformats.org/officeDocument/2006/relationships/image" Target="../media/image58.png"/><Relationship Id="rId2" Type="http://schemas.openxmlformats.org/officeDocument/2006/relationships/tags" Target="../tags/tag99.xml"/><Relationship Id="rId16" Type="http://schemas.openxmlformats.org/officeDocument/2006/relationships/image" Target="../media/image57.png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11" Type="http://schemas.openxmlformats.org/officeDocument/2006/relationships/image" Target="../media/image55.png"/><Relationship Id="rId5" Type="http://schemas.openxmlformats.org/officeDocument/2006/relationships/tags" Target="../tags/tag102.xml"/><Relationship Id="rId15" Type="http://schemas.openxmlformats.org/officeDocument/2006/relationships/image" Target="../media/image56.png"/><Relationship Id="rId10" Type="http://schemas.openxmlformats.org/officeDocument/2006/relationships/slideLayout" Target="../slideLayouts/slideLayout6.xml"/><Relationship Id="rId19" Type="http://schemas.openxmlformats.org/officeDocument/2006/relationships/image" Target="../media/image60.png"/><Relationship Id="rId4" Type="http://schemas.openxmlformats.org/officeDocument/2006/relationships/tags" Target="../tags/tag101.xml"/><Relationship Id="rId9" Type="http://schemas.openxmlformats.org/officeDocument/2006/relationships/tags" Target="../tags/tag106.xml"/><Relationship Id="rId1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658350" y="249175"/>
            <a:ext cx="24086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מטריצה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71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986" y="249175"/>
            <a:ext cx="768015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תקרא </a:t>
            </a:r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 אם היא צמודה למטריצה אלכסונית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303" y="1215908"/>
            <a:ext cx="3422364" cy="34450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883466" y="1645032"/>
            <a:ext cx="81801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5366065" y="1689194"/>
            <a:ext cx="15212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אלכסונית</a:t>
            </a:r>
            <a:endParaRPr lang="he-IL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8267700" y="1037189"/>
            <a:ext cx="37993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מטריצה </a:t>
            </a:r>
            <a:r>
              <a:rPr lang="he-IL" sz="2800" dirty="0" err="1" smtClean="0"/>
              <a:t>או"ג</a:t>
            </a:r>
            <a:r>
              <a:rPr lang="he-IL" sz="2800" dirty="0" smtClean="0"/>
              <a:t>. כלומר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10725150" y="2761044"/>
            <a:ext cx="13418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</a:t>
            </a:r>
            <a:endParaRPr lang="he-IL" sz="2800" dirty="0"/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946" y="2894410"/>
            <a:ext cx="1775307" cy="32186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181725" y="2778739"/>
            <a:ext cx="196999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לכסינה</a:t>
            </a:r>
            <a:r>
              <a:rPr lang="he-IL" sz="2800" dirty="0" smtClean="0"/>
              <a:t> </a:t>
            </a:r>
            <a:r>
              <a:rPr lang="he-IL" sz="2800" dirty="0" err="1" smtClean="0"/>
              <a:t>או"</a:t>
            </a:r>
            <a:r>
              <a:rPr lang="he-IL" sz="2800" dirty="0" err="1"/>
              <a:t>ג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730" y="2938415"/>
            <a:ext cx="721690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132" y="2873036"/>
            <a:ext cx="289179" cy="299237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657475" y="2761044"/>
            <a:ext cx="151635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14" y="2821579"/>
            <a:ext cx="1571625" cy="437540"/>
          </a:xfrm>
          <a:prstGeom prst="rect">
            <a:avLst/>
          </a:prstGeom>
        </p:spPr>
      </p:pic>
      <p:pic>
        <p:nvPicPr>
          <p:cNvPr id="26" name="תמונה 2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12" y="1787287"/>
            <a:ext cx="1736750" cy="37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518904" y="369487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483" y="475192"/>
            <a:ext cx="1818056" cy="32186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65192" y="360686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נגדיר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48" y="447531"/>
            <a:ext cx="2527173" cy="34952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91232" y="1238167"/>
            <a:ext cx="7404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840" y="1343963"/>
            <a:ext cx="2114779" cy="41742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222992" y="2143423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זוהי </a:t>
            </a:r>
            <a:r>
              <a:rPr lang="he-IL" sz="2800" dirty="0" err="1" smtClean="0"/>
              <a:t>ה"ל</a:t>
            </a:r>
            <a:r>
              <a:rPr lang="he-IL" sz="2800" dirty="0" smtClean="0"/>
              <a:t>.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4" y="3286090"/>
            <a:ext cx="5562295" cy="417424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3" y="4163572"/>
            <a:ext cx="3020035" cy="362103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2670048" y="2666643"/>
            <a:ext cx="432685" cy="50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97670" y="2194479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2459736" y="4580995"/>
            <a:ext cx="642997" cy="56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2376" y="5148072"/>
            <a:ext cx="17373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פילוג במטריצות + הוצאת </a:t>
            </a:r>
            <a:r>
              <a:rPr lang="he-IL" dirty="0" err="1" smtClean="0"/>
              <a:t>סקלאר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5879549" y="5425071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6124859" y="4679867"/>
            <a:ext cx="312517" cy="52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8010144" y="2143423"/>
            <a:ext cx="209618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הוכחה</a:t>
            </a:r>
            <a:r>
              <a:rPr lang="he-IL" sz="2800" dirty="0" smtClean="0"/>
              <a:t>: לכל</a:t>
            </a:r>
            <a:endParaRPr lang="he-IL" sz="2800" dirty="0"/>
          </a:p>
        </p:txBody>
      </p:sp>
      <p:pic>
        <p:nvPicPr>
          <p:cNvPr id="36" name="תמונה 3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20" y="4146868"/>
            <a:ext cx="3183484" cy="417424"/>
          </a:xfrm>
          <a:prstGeom prst="rect">
            <a:avLst/>
          </a:prstGeom>
        </p:spPr>
      </p:pic>
      <p:pic>
        <p:nvPicPr>
          <p:cNvPr id="37" name="תמונה 3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540" y="2228260"/>
            <a:ext cx="3128162" cy="36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65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222992" y="369487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71816" y="360686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הפונקציה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485" y="447531"/>
            <a:ext cx="2534717" cy="30929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17154" y="340568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זוהי </a:t>
            </a:r>
            <a:r>
              <a:rPr lang="he-IL" sz="2800" dirty="0" err="1" smtClean="0"/>
              <a:t>ה"ל</a:t>
            </a:r>
            <a:r>
              <a:rPr lang="he-IL" sz="2800" dirty="0" smtClean="0"/>
              <a:t>.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4" y="2353400"/>
            <a:ext cx="6472580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3" y="3230883"/>
            <a:ext cx="5157445" cy="417424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2670048" y="1733955"/>
            <a:ext cx="432685" cy="50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97670" y="1261791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2459736" y="3648307"/>
            <a:ext cx="642997" cy="56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2376" y="4215384"/>
            <a:ext cx="1737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תכונות</a:t>
            </a:r>
            <a:r>
              <a:rPr lang="en-US" dirty="0" smtClean="0"/>
              <a:t> trace </a:t>
            </a:r>
            <a:r>
              <a:rPr lang="he-IL" dirty="0" smtClean="0"/>
              <a:t> 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7979892" y="4492383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8225202" y="3747179"/>
            <a:ext cx="312517" cy="52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20300" y="1210735"/>
            <a:ext cx="1823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הוכחה</a:t>
            </a:r>
            <a:r>
              <a:rPr lang="he-IL" sz="2800" dirty="0" smtClean="0"/>
              <a:t>: לכל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970" y="3214180"/>
            <a:ext cx="3072842" cy="417424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6" y="393466"/>
            <a:ext cx="3374593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53" y="1314526"/>
            <a:ext cx="3817163" cy="3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7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222992" y="369487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71816" y="360686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הפונקציה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42" y="447531"/>
            <a:ext cx="3155430" cy="309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03810" y="340568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המוגדרת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5" y="2353400"/>
            <a:ext cx="5624457" cy="437486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3" y="3230883"/>
            <a:ext cx="2916572" cy="437486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2670048" y="1733955"/>
            <a:ext cx="432685" cy="50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97670" y="1261791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2459736" y="3648307"/>
            <a:ext cx="642997" cy="56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2376" y="4215384"/>
            <a:ext cx="1737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תכונות</a:t>
            </a:r>
            <a:r>
              <a:rPr lang="en-US" dirty="0" smtClean="0"/>
              <a:t> </a:t>
            </a:r>
            <a:r>
              <a:rPr lang="he-IL" dirty="0" smtClean="0"/>
              <a:t>שיחלוף</a:t>
            </a:r>
            <a:r>
              <a:rPr lang="en-US" dirty="0" smtClean="0"/>
              <a:t> 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5790145" y="4492383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6035455" y="3747179"/>
            <a:ext cx="312517" cy="52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20300" y="1210735"/>
            <a:ext cx="1823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הוכחה</a:t>
            </a:r>
            <a:r>
              <a:rPr lang="he-IL" sz="2800" dirty="0" smtClean="0"/>
              <a:t>: לכל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24" y="3214180"/>
            <a:ext cx="2976915" cy="41485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53" y="1314526"/>
            <a:ext cx="3817163" cy="38473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439" y="430568"/>
            <a:ext cx="1913371" cy="4374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620" y="340568"/>
            <a:ext cx="868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0633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222992" y="369487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71816" y="360686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הפונקציה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143" y="447531"/>
            <a:ext cx="2740573" cy="4148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03810" y="340568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המוגדרת </a:t>
            </a:r>
            <a:endParaRPr lang="he-IL" sz="2800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66" y="2353399"/>
            <a:ext cx="5229715" cy="417372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33" y="3230883"/>
            <a:ext cx="2710400" cy="417372"/>
          </a:xfrm>
          <a:prstGeom prst="rect">
            <a:avLst/>
          </a:prstGeom>
        </p:spPr>
      </p:pic>
      <p:cxnSp>
        <p:nvCxnSpPr>
          <p:cNvPr id="25" name="מחבר חץ ישר 24"/>
          <p:cNvCxnSpPr/>
          <p:nvPr/>
        </p:nvCxnSpPr>
        <p:spPr>
          <a:xfrm>
            <a:off x="2670048" y="1733955"/>
            <a:ext cx="432685" cy="5063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97670" y="1261791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29" name="מחבר חץ ישר 28"/>
          <p:cNvCxnSpPr/>
          <p:nvPr/>
        </p:nvCxnSpPr>
        <p:spPr>
          <a:xfrm flipV="1">
            <a:off x="2459736" y="3648307"/>
            <a:ext cx="642997" cy="5670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22376" y="4215384"/>
            <a:ext cx="1737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תכונות</a:t>
            </a:r>
            <a:r>
              <a:rPr lang="en-US" dirty="0" smtClean="0"/>
              <a:t> </a:t>
            </a:r>
            <a:r>
              <a:rPr lang="he-IL" dirty="0" smtClean="0"/>
              <a:t>נגזרת</a:t>
            </a:r>
            <a:endParaRPr lang="he-IL" dirty="0"/>
          </a:p>
        </p:txBody>
      </p:sp>
      <p:sp>
        <p:nvSpPr>
          <p:cNvPr id="31" name="TextBox 30"/>
          <p:cNvSpPr txBox="1"/>
          <p:nvPr/>
        </p:nvSpPr>
        <p:spPr>
          <a:xfrm>
            <a:off x="5790145" y="4492383"/>
            <a:ext cx="115214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cxnSp>
        <p:nvCxnSpPr>
          <p:cNvPr id="33" name="מחבר חץ ישר 32"/>
          <p:cNvCxnSpPr/>
          <p:nvPr/>
        </p:nvCxnSpPr>
        <p:spPr>
          <a:xfrm flipH="1" flipV="1">
            <a:off x="6035455" y="3747179"/>
            <a:ext cx="312517" cy="520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0020300" y="1210735"/>
            <a:ext cx="1823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הוכחה</a:t>
            </a:r>
            <a:r>
              <a:rPr lang="he-IL" sz="2800" dirty="0" smtClean="0"/>
              <a:t>: לכל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25" y="3214180"/>
            <a:ext cx="2770743" cy="414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654" y="1314526"/>
            <a:ext cx="3371657" cy="41485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29" y="430568"/>
            <a:ext cx="2846171" cy="4173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-248165" y="340568"/>
            <a:ext cx="8680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0473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1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222992" y="369487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71816" y="360686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הפונקציה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97" y="447531"/>
            <a:ext cx="2164801" cy="4324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03138" y="340568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המוגדרת 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0020300" y="2189302"/>
            <a:ext cx="1823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הוכחה</a:t>
            </a:r>
            <a:r>
              <a:rPr lang="he-IL" sz="2800" dirty="0" smtClean="0"/>
              <a:t>: 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39" y="162157"/>
            <a:ext cx="4294399" cy="10032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20300" y="1260688"/>
            <a:ext cx="1702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82" y="2950675"/>
            <a:ext cx="5302630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59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222992" y="369487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דוגמאות: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7671816" y="360686"/>
            <a:ext cx="22036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הפונקציה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097" y="447531"/>
            <a:ext cx="2164801" cy="4324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303138" y="340568"/>
            <a:ext cx="149957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המוגדרת </a:t>
            </a:r>
            <a:endParaRPr lang="he-IL" sz="2800" dirty="0"/>
          </a:p>
        </p:txBody>
      </p:sp>
      <p:sp>
        <p:nvSpPr>
          <p:cNvPr id="34" name="TextBox 33"/>
          <p:cNvSpPr txBox="1"/>
          <p:nvPr/>
        </p:nvSpPr>
        <p:spPr>
          <a:xfrm>
            <a:off x="10020300" y="2189302"/>
            <a:ext cx="18233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/>
              <a:t>הוכחה</a:t>
            </a:r>
            <a:r>
              <a:rPr lang="he-IL" sz="2800" dirty="0" smtClean="0"/>
              <a:t>: 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040" y="162158"/>
            <a:ext cx="4482971" cy="100320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20300" y="1260688"/>
            <a:ext cx="17022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אינה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14" y="2774214"/>
            <a:ext cx="7216002" cy="100320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325" y="4383068"/>
            <a:ext cx="5332801" cy="10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4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ההגדרה: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8362950" y="369487"/>
            <a:ext cx="9783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075" y="525575"/>
            <a:ext cx="867537" cy="36713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686425" y="369487"/>
            <a:ext cx="19146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שני מ"ו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825" y="487765"/>
            <a:ext cx="238887" cy="28666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05175" y="369487"/>
            <a:ext cx="191467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ויהיו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1558926"/>
            <a:ext cx="329413" cy="2464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2225677"/>
            <a:ext cx="339471" cy="246431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00" y="4054476"/>
            <a:ext cx="384734" cy="248946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343" y="3126196"/>
            <a:ext cx="45263" cy="379705"/>
          </a:xfrm>
          <a:prstGeom prst="rect">
            <a:avLst/>
          </a:prstGeom>
        </p:spPr>
      </p:pic>
      <p:sp>
        <p:nvSpPr>
          <p:cNvPr id="14" name="סוגר מסולסל שמאלי 13"/>
          <p:cNvSpPr/>
          <p:nvPr/>
        </p:nvSpPr>
        <p:spPr>
          <a:xfrm>
            <a:off x="1933575" y="1428750"/>
            <a:ext cx="323850" cy="3190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TextBox 36"/>
          <p:cNvSpPr txBox="1"/>
          <p:nvPr/>
        </p:nvSpPr>
        <p:spPr>
          <a:xfrm>
            <a:off x="276224" y="2210498"/>
            <a:ext cx="127499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2" y="3075398"/>
            <a:ext cx="299237" cy="294208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65" y="1558927"/>
            <a:ext cx="427483" cy="246431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64" y="2225678"/>
            <a:ext cx="437540" cy="246431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65" y="4054476"/>
            <a:ext cx="482803" cy="248946"/>
          </a:xfrm>
          <a:prstGeom prst="rect">
            <a:avLst/>
          </a:prstGeom>
        </p:spPr>
      </p:pic>
      <p:pic>
        <p:nvPicPr>
          <p:cNvPr id="45" name="תמונה 4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07" y="3126196"/>
            <a:ext cx="45263" cy="379705"/>
          </a:xfrm>
          <a:prstGeom prst="rect">
            <a:avLst/>
          </a:prstGeom>
        </p:spPr>
      </p:pic>
      <p:sp>
        <p:nvSpPr>
          <p:cNvPr id="46" name="סוגר מסולסל שמאלי 45"/>
          <p:cNvSpPr/>
          <p:nvPr/>
        </p:nvSpPr>
        <p:spPr>
          <a:xfrm rot="10800000">
            <a:off x="9017465" y="1428750"/>
            <a:ext cx="323850" cy="319087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" name="TextBox 46"/>
          <p:cNvSpPr txBox="1"/>
          <p:nvPr/>
        </p:nvSpPr>
        <p:spPr>
          <a:xfrm>
            <a:off x="10123509" y="1871838"/>
            <a:ext cx="15990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וקטורים כלשהם ב:</a:t>
            </a:r>
            <a:endParaRPr lang="he-IL" sz="2800" dirty="0"/>
          </a:p>
        </p:txBody>
      </p:sp>
      <p:pic>
        <p:nvPicPr>
          <p:cNvPr id="49" name="תמונה 4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626" y="3075399"/>
            <a:ext cx="414908" cy="29169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8362950" y="5131987"/>
            <a:ext cx="33596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</a:t>
            </a:r>
            <a:r>
              <a:rPr lang="he-IL" sz="2800" u="sng" dirty="0" smtClean="0"/>
              <a:t>קיימת</a:t>
            </a:r>
            <a:r>
              <a:rPr lang="he-IL" sz="2800" dirty="0" smtClean="0"/>
              <a:t> </a:t>
            </a:r>
            <a:r>
              <a:rPr lang="he-IL" sz="2800" dirty="0" err="1" smtClean="0"/>
              <a:t>ה"ל</a:t>
            </a:r>
            <a:r>
              <a:rPr lang="he-IL" sz="2800" dirty="0" smtClean="0"/>
              <a:t> </a:t>
            </a:r>
            <a:r>
              <a:rPr lang="he-IL" sz="2800" u="sng" dirty="0" smtClean="0"/>
              <a:t>יחידה</a:t>
            </a:r>
            <a:endParaRPr lang="he-IL" sz="2800" dirty="0"/>
          </a:p>
        </p:txBody>
      </p:sp>
      <p:pic>
        <p:nvPicPr>
          <p:cNvPr id="51" name="תמונה 5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147" y="5270796"/>
            <a:ext cx="2067001" cy="296723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762250" y="5131987"/>
            <a:ext cx="33596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המקיימת</a:t>
            </a:r>
            <a:endParaRPr lang="he-IL" sz="2800" dirty="0"/>
          </a:p>
        </p:txBody>
      </p:sp>
      <p:pic>
        <p:nvPicPr>
          <p:cNvPr id="53" name="תמונה 5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645" y="5184885"/>
            <a:ext cx="1918640" cy="417424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438275" y="5131987"/>
            <a:ext cx="80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56" name="תמונה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402" y="5273311"/>
            <a:ext cx="113157" cy="27912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412285" y="6027337"/>
            <a:ext cx="724754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ולכן ניתן להגדיר אותה ע"י קביעה כי</a:t>
            </a:r>
            <a:endParaRPr lang="he-IL" sz="2800" dirty="0"/>
          </a:p>
        </p:txBody>
      </p:sp>
      <p:grpSp>
        <p:nvGrpSpPr>
          <p:cNvPr id="66" name="קבוצה 65"/>
          <p:cNvGrpSpPr/>
          <p:nvPr/>
        </p:nvGrpSpPr>
        <p:grpSpPr>
          <a:xfrm>
            <a:off x="3574035" y="1524422"/>
            <a:ext cx="4257675" cy="393699"/>
            <a:chOff x="3581400" y="1520826"/>
            <a:chExt cx="4257675" cy="393699"/>
          </a:xfrm>
        </p:grpSpPr>
        <p:cxnSp>
          <p:nvCxnSpPr>
            <p:cNvPr id="62" name="מחבר ישר 61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קבוצה 66"/>
          <p:cNvGrpSpPr/>
          <p:nvPr/>
        </p:nvGrpSpPr>
        <p:grpSpPr>
          <a:xfrm>
            <a:off x="3574035" y="2170973"/>
            <a:ext cx="4257675" cy="393699"/>
            <a:chOff x="3581400" y="1520826"/>
            <a:chExt cx="4257675" cy="393699"/>
          </a:xfrm>
        </p:grpSpPr>
        <p:cxnSp>
          <p:nvCxnSpPr>
            <p:cNvPr id="68" name="מחבר ישר 67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מחבר חץ ישר 68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קבוצה 69"/>
          <p:cNvGrpSpPr/>
          <p:nvPr/>
        </p:nvGrpSpPr>
        <p:grpSpPr>
          <a:xfrm>
            <a:off x="3574035" y="4022487"/>
            <a:ext cx="4257675" cy="393699"/>
            <a:chOff x="3581400" y="1520826"/>
            <a:chExt cx="4257675" cy="393699"/>
          </a:xfrm>
        </p:grpSpPr>
        <p:cxnSp>
          <p:nvCxnSpPr>
            <p:cNvPr id="71" name="מחבר ישר 70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מחבר חץ ישר 71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3" name="תמונה 7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34" y="6149386"/>
            <a:ext cx="1383030" cy="279121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3484048" y="6027337"/>
            <a:ext cx="80010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75" name="תמונה 74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175" y="6168661"/>
            <a:ext cx="113157" cy="279120"/>
          </a:xfrm>
          <a:prstGeom prst="rect">
            <a:avLst/>
          </a:prstGeom>
        </p:spPr>
      </p:pic>
      <p:sp>
        <p:nvSpPr>
          <p:cNvPr id="76" name="מלבן 75"/>
          <p:cNvSpPr/>
          <p:nvPr/>
        </p:nvSpPr>
        <p:spPr>
          <a:xfrm>
            <a:off x="4284148" y="5891302"/>
            <a:ext cx="1837717" cy="703100"/>
          </a:xfrm>
          <a:prstGeom prst="rect">
            <a:avLst/>
          </a:prstGeom>
          <a:noFill/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9685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74" grpId="0"/>
      <p:bldP spid="7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2282522"/>
            <a:ext cx="140818" cy="27912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3558873"/>
            <a:ext cx="211226" cy="18859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4778073"/>
            <a:ext cx="377190" cy="35204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4" y="1920625"/>
            <a:ext cx="975667" cy="10033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134472" y="243063"/>
            <a:ext cx="15990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וקטורים כלשהם ב: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9" y="1237580"/>
            <a:ext cx="445083" cy="34701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761665" y="1038680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מצאו את העתקה מפורשות</a:t>
            </a:r>
            <a:endParaRPr lang="he-IL" sz="2800" dirty="0"/>
          </a:p>
        </p:txBody>
      </p:sp>
      <p:grpSp>
        <p:nvGrpSpPr>
          <p:cNvPr id="66" name="קבוצה 65"/>
          <p:cNvGrpSpPr/>
          <p:nvPr/>
        </p:nvGrpSpPr>
        <p:grpSpPr>
          <a:xfrm>
            <a:off x="1491423" y="2235387"/>
            <a:ext cx="659211" cy="463311"/>
            <a:chOff x="3581400" y="1520826"/>
            <a:chExt cx="4257675" cy="393699"/>
          </a:xfrm>
        </p:grpSpPr>
        <p:cxnSp>
          <p:nvCxnSpPr>
            <p:cNvPr id="62" name="מחבר ישר 61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7062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שנקבע: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5" y="3137868"/>
            <a:ext cx="975667" cy="100332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4" y="4360488"/>
            <a:ext cx="651283" cy="1003326"/>
          </a:xfrm>
          <a:prstGeom prst="rect">
            <a:avLst/>
          </a:prstGeom>
        </p:spPr>
      </p:pic>
      <p:grpSp>
        <p:nvGrpSpPr>
          <p:cNvPr id="59" name="קבוצה 58"/>
          <p:cNvGrpSpPr/>
          <p:nvPr/>
        </p:nvGrpSpPr>
        <p:grpSpPr>
          <a:xfrm>
            <a:off x="1491423" y="3421514"/>
            <a:ext cx="659211" cy="463311"/>
            <a:chOff x="3581400" y="1520826"/>
            <a:chExt cx="4257675" cy="393699"/>
          </a:xfrm>
        </p:grpSpPr>
        <p:cxnSp>
          <p:nvCxnSpPr>
            <p:cNvPr id="60" name="מחבר ישר 59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קבוצה 62"/>
          <p:cNvGrpSpPr/>
          <p:nvPr/>
        </p:nvGrpSpPr>
        <p:grpSpPr>
          <a:xfrm>
            <a:off x="1491423" y="4778073"/>
            <a:ext cx="659211" cy="463311"/>
            <a:chOff x="3581400" y="1520826"/>
            <a:chExt cx="4257675" cy="393699"/>
          </a:xfrm>
        </p:grpSpPr>
        <p:cxnSp>
          <p:nvCxnSpPr>
            <p:cNvPr id="65" name="מחבר ישר 64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מחבר חץ ישר 76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52" y="2393673"/>
            <a:ext cx="3301670" cy="450113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0701" y="243063"/>
            <a:ext cx="1599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ל: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5" y="1221604"/>
            <a:ext cx="907768" cy="414908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953" y="3434712"/>
            <a:ext cx="4757623" cy="450113"/>
          </a:xfrm>
          <a:prstGeom prst="rect">
            <a:avLst/>
          </a:prstGeom>
        </p:spPr>
      </p:pic>
      <p:cxnSp>
        <p:nvCxnSpPr>
          <p:cNvPr id="31" name="מחבר חץ ישר 30"/>
          <p:cNvCxnSpPr/>
          <p:nvPr/>
        </p:nvCxnSpPr>
        <p:spPr>
          <a:xfrm>
            <a:off x="7429500" y="1904800"/>
            <a:ext cx="495300" cy="377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717052" y="1429058"/>
            <a:ext cx="15907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תכונה של </a:t>
            </a:r>
            <a:r>
              <a:rPr lang="he-IL" dirty="0" err="1" smtClean="0"/>
              <a:t>ה"ל</a:t>
            </a:r>
            <a:endParaRPr lang="he-IL" dirty="0"/>
          </a:p>
        </p:txBody>
      </p:sp>
      <p:cxnSp>
        <p:nvCxnSpPr>
          <p:cNvPr id="34" name="מחבר חץ ישר 33"/>
          <p:cNvCxnSpPr/>
          <p:nvPr/>
        </p:nvCxnSpPr>
        <p:spPr>
          <a:xfrm flipH="1">
            <a:off x="9906000" y="3257550"/>
            <a:ext cx="723900" cy="3013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067925" y="2618729"/>
            <a:ext cx="1123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נתון</a:t>
            </a:r>
            <a:endParaRPr lang="he-IL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15" y="4360326"/>
            <a:ext cx="5330951" cy="1003324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7570" y="4340811"/>
            <a:ext cx="1677238" cy="1003324"/>
          </a:xfrm>
          <a:prstGeom prst="rect">
            <a:avLst/>
          </a:prstGeom>
        </p:spPr>
      </p:pic>
      <p:cxnSp>
        <p:nvCxnSpPr>
          <p:cNvPr id="41" name="מחבר חץ ישר 40"/>
          <p:cNvCxnSpPr/>
          <p:nvPr/>
        </p:nvCxnSpPr>
        <p:spPr>
          <a:xfrm flipV="1">
            <a:off x="9906000" y="5241384"/>
            <a:ext cx="161925" cy="6641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8943975" y="6051428"/>
            <a:ext cx="11239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חישוב</a:t>
            </a:r>
            <a:endParaRPr lang="he-IL" dirty="0"/>
          </a:p>
        </p:txBody>
      </p:sp>
      <p:sp>
        <p:nvSpPr>
          <p:cNvPr id="84" name="TextBox 83"/>
          <p:cNvSpPr txBox="1"/>
          <p:nvPr/>
        </p:nvSpPr>
        <p:spPr>
          <a:xfrm>
            <a:off x="7761665" y="1870453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920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  <p:bldP spid="8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2282522"/>
            <a:ext cx="140818" cy="27912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3558873"/>
            <a:ext cx="211226" cy="18859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11" y="4778073"/>
            <a:ext cx="377190" cy="35204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4" y="1920625"/>
            <a:ext cx="975667" cy="10033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134472" y="243063"/>
            <a:ext cx="15990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וקטורים כלשהם ב: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979" y="1237580"/>
            <a:ext cx="445083" cy="347014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761665" y="1038680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מצאו את העתקה מפורשות</a:t>
            </a:r>
            <a:endParaRPr lang="he-IL" sz="2800" dirty="0"/>
          </a:p>
        </p:txBody>
      </p:sp>
      <p:grpSp>
        <p:nvGrpSpPr>
          <p:cNvPr id="66" name="קבוצה 65"/>
          <p:cNvGrpSpPr/>
          <p:nvPr/>
        </p:nvGrpSpPr>
        <p:grpSpPr>
          <a:xfrm>
            <a:off x="1491423" y="2235387"/>
            <a:ext cx="659211" cy="463311"/>
            <a:chOff x="3581400" y="1520826"/>
            <a:chExt cx="4257675" cy="393699"/>
          </a:xfrm>
        </p:grpSpPr>
        <p:cxnSp>
          <p:nvCxnSpPr>
            <p:cNvPr id="62" name="מחבר ישר 61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מחבר חץ ישר 63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תמונה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7062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 שנקבע: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5" y="3137868"/>
            <a:ext cx="975667" cy="100332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984" y="4360488"/>
            <a:ext cx="651283" cy="1003326"/>
          </a:xfrm>
          <a:prstGeom prst="rect">
            <a:avLst/>
          </a:prstGeom>
        </p:spPr>
      </p:pic>
      <p:grpSp>
        <p:nvGrpSpPr>
          <p:cNvPr id="59" name="קבוצה 58"/>
          <p:cNvGrpSpPr/>
          <p:nvPr/>
        </p:nvGrpSpPr>
        <p:grpSpPr>
          <a:xfrm>
            <a:off x="1491423" y="3421514"/>
            <a:ext cx="659211" cy="463311"/>
            <a:chOff x="3581400" y="1520826"/>
            <a:chExt cx="4257675" cy="393699"/>
          </a:xfrm>
        </p:grpSpPr>
        <p:cxnSp>
          <p:nvCxnSpPr>
            <p:cNvPr id="60" name="מחבר ישר 59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מחבר חץ ישר 60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קבוצה 62"/>
          <p:cNvGrpSpPr/>
          <p:nvPr/>
        </p:nvGrpSpPr>
        <p:grpSpPr>
          <a:xfrm>
            <a:off x="1491423" y="4778073"/>
            <a:ext cx="659211" cy="463311"/>
            <a:chOff x="3581400" y="1520826"/>
            <a:chExt cx="4257675" cy="393699"/>
          </a:xfrm>
        </p:grpSpPr>
        <p:cxnSp>
          <p:nvCxnSpPr>
            <p:cNvPr id="65" name="מחבר ישר 64"/>
            <p:cNvCxnSpPr/>
            <p:nvPr/>
          </p:nvCxnSpPr>
          <p:spPr>
            <a:xfrm>
              <a:off x="3581400" y="1520826"/>
              <a:ext cx="0" cy="393699"/>
            </a:xfrm>
            <a:prstGeom prst="line">
              <a:avLst/>
            </a:prstGeom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מחבר חץ ישר 76"/>
            <p:cNvCxnSpPr/>
            <p:nvPr/>
          </p:nvCxnSpPr>
          <p:spPr>
            <a:xfrm flipV="1">
              <a:off x="3581400" y="1685925"/>
              <a:ext cx="4257675" cy="19050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52" y="2393673"/>
            <a:ext cx="3301670" cy="450113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290701" y="243063"/>
            <a:ext cx="159905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בסיס ל: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5" y="1221604"/>
            <a:ext cx="907768" cy="414908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520" y="2197036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7761665" y="1870453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6" name="TextBox 35"/>
          <p:cNvSpPr txBox="1"/>
          <p:nvPr/>
        </p:nvSpPr>
        <p:spPr>
          <a:xfrm>
            <a:off x="6208264" y="3856207"/>
            <a:ext cx="40835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לכל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49" y="3926707"/>
            <a:ext cx="3671316" cy="4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4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הגדרות: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7250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אזי:</a:t>
            </a:r>
            <a:endParaRPr lang="he-IL" sz="2800" dirty="0"/>
          </a:p>
        </p:txBody>
      </p:sp>
      <p:sp>
        <p:nvSpPr>
          <p:cNvPr id="32" name="TextBox 31"/>
          <p:cNvSpPr txBox="1"/>
          <p:nvPr/>
        </p:nvSpPr>
        <p:spPr>
          <a:xfrm>
            <a:off x="9172575" y="14743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הגרעין מוגדר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5" y="1580183"/>
            <a:ext cx="5469256" cy="417424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867775" y="2417362"/>
            <a:ext cx="2854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התמונה מוגדרת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5" y="2523157"/>
            <a:ext cx="5097095" cy="41742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867775" y="3360337"/>
            <a:ext cx="2854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הדרגה מוגדרת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175" y="3466131"/>
            <a:ext cx="5391304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4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91650" y="249175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מלכסנים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6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00725" y="249175"/>
            <a:ext cx="17122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סימטרית?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301" y="249175"/>
            <a:ext cx="4943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תשובה: כמו מקודם + שינויים קלים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2082801"/>
            <a:ext cx="1564081" cy="8826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1911808"/>
            <a:ext cx="1674723" cy="105361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2415985"/>
            <a:ext cx="417424" cy="4526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7" y="1911808"/>
            <a:ext cx="2177643" cy="988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1544240"/>
            <a:ext cx="8851390" cy="2313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1109248"/>
            <a:ext cx="228829" cy="188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48115" y="903838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123826" y="5745100"/>
            <a:ext cx="1194321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/>
              <a:t>משפט: עבור מטריצה ממשית וסימטרית מתקיים כי:</a:t>
            </a:r>
          </a:p>
          <a:p>
            <a:pPr algn="ctr"/>
            <a:r>
              <a:rPr lang="he-IL" sz="2800" dirty="0" err="1"/>
              <a:t>ו"ע</a:t>
            </a:r>
            <a:r>
              <a:rPr lang="he-IL" sz="2800" dirty="0"/>
              <a:t> של ע"ע שונים הם </a:t>
            </a:r>
            <a:r>
              <a:rPr lang="he-IL" sz="2800" dirty="0" err="1"/>
              <a:t>או"ג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2021980"/>
            <a:ext cx="279121" cy="279121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2066352"/>
            <a:ext cx="279121" cy="27912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2066352"/>
            <a:ext cx="279121" cy="2791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15475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3587" y="3543082"/>
            <a:ext cx="372161" cy="14333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0034" y="3543083"/>
            <a:ext cx="372161" cy="143332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652" y="3543084"/>
            <a:ext cx="372161" cy="1433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77781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5986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8" y="4388830"/>
            <a:ext cx="1755191" cy="88262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4217837"/>
            <a:ext cx="1868347" cy="105361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4722014"/>
            <a:ext cx="417424" cy="4526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8" y="4217837"/>
            <a:ext cx="2363723" cy="98823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4328009"/>
            <a:ext cx="279121" cy="279121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4372381"/>
            <a:ext cx="279121" cy="279121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4372381"/>
            <a:ext cx="279121" cy="279121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1419225" y="4124325"/>
            <a:ext cx="9055783" cy="5976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TextBox 64"/>
          <p:cNvSpPr txBox="1"/>
          <p:nvPr/>
        </p:nvSpPr>
        <p:spPr>
          <a:xfrm>
            <a:off x="11139340" y="4124325"/>
            <a:ext cx="927701" cy="6091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e-I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2800" dirty="0" err="1" smtClean="0">
                <a:solidFill>
                  <a:schemeClr val="tx1"/>
                </a:solidFill>
              </a:rPr>
              <a:t>או"נ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67" name="מחבר חץ ישר 66"/>
          <p:cNvCxnSpPr>
            <a:stCxn id="65" idx="1"/>
          </p:cNvCxnSpPr>
          <p:nvPr/>
        </p:nvCxnSpPr>
        <p:spPr>
          <a:xfrm flipH="1" flipV="1">
            <a:off x="10617955" y="442316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33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9" grpId="0"/>
      <p:bldP spid="39" grpId="1"/>
      <p:bldP spid="45" grpId="0"/>
      <p:bldP spid="49" grpId="0"/>
      <p:bldP spid="50" grpId="0"/>
      <p:bldP spid="64" grpId="0" animBg="1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20" y="1643190"/>
            <a:ext cx="4043476" cy="150372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5" y="3488287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4259296"/>
            <a:ext cx="10375242" cy="450114"/>
          </a:xfrm>
          <a:prstGeom prst="rect">
            <a:avLst/>
          </a:prstGeom>
        </p:spPr>
      </p:pic>
      <p:sp>
        <p:nvSpPr>
          <p:cNvPr id="8" name="סוגר מסולסל ימני 7"/>
          <p:cNvSpPr/>
          <p:nvPr/>
        </p:nvSpPr>
        <p:spPr>
          <a:xfrm rot="5400000">
            <a:off x="7234603" y="1679456"/>
            <a:ext cx="184756" cy="2738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41" y="3290821"/>
            <a:ext cx="289179" cy="29923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" y="5143694"/>
            <a:ext cx="9217519" cy="150373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הגרעין:</a:t>
            </a:r>
            <a:endParaRPr lang="he-IL" sz="2800" dirty="0"/>
          </a:p>
        </p:txBody>
      </p:sp>
      <p:cxnSp>
        <p:nvCxnSpPr>
          <p:cNvPr id="28" name="מחבר חץ ישר 27"/>
          <p:cNvCxnSpPr/>
          <p:nvPr/>
        </p:nvCxnSpPr>
        <p:spPr>
          <a:xfrm flipH="1">
            <a:off x="8096250" y="4977650"/>
            <a:ext cx="2955552" cy="754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תמונה 2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300" y="4768938"/>
            <a:ext cx="963092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9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20" y="1643190"/>
            <a:ext cx="4043476" cy="1503729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7" y="3560446"/>
            <a:ext cx="11051664" cy="1003324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907" y="4821897"/>
            <a:ext cx="231343" cy="374675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95" y="5306046"/>
            <a:ext cx="5363641" cy="15037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הגרעין: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39533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20" y="1643190"/>
            <a:ext cx="4043476" cy="150372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5" y="3488287"/>
            <a:ext cx="231343" cy="374675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4259296"/>
            <a:ext cx="10375242" cy="450114"/>
          </a:xfrm>
          <a:prstGeom prst="rect">
            <a:avLst/>
          </a:prstGeom>
        </p:spPr>
      </p:pic>
      <p:sp>
        <p:nvSpPr>
          <p:cNvPr id="8" name="סוגר מסולסל ימני 7"/>
          <p:cNvSpPr/>
          <p:nvPr/>
        </p:nvSpPr>
        <p:spPr>
          <a:xfrm rot="5400000">
            <a:off x="7234603" y="1679456"/>
            <a:ext cx="184756" cy="2738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41" y="3290821"/>
            <a:ext cx="289179" cy="299237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1" y="5143694"/>
            <a:ext cx="9217519" cy="1503733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563" y="5644816"/>
            <a:ext cx="2753487" cy="45011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הגרעין: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112581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20" y="1643190"/>
            <a:ext cx="4043476" cy="1503729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745" y="3488287"/>
            <a:ext cx="231343" cy="3746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1" y="4259296"/>
            <a:ext cx="9887409" cy="450114"/>
          </a:xfrm>
          <a:prstGeom prst="rect">
            <a:avLst/>
          </a:prstGeom>
        </p:spPr>
      </p:pic>
      <p:sp>
        <p:nvSpPr>
          <p:cNvPr id="8" name="סוגר מסולסל ימני 7"/>
          <p:cNvSpPr/>
          <p:nvPr/>
        </p:nvSpPr>
        <p:spPr>
          <a:xfrm rot="5400000">
            <a:off x="7234603" y="1679456"/>
            <a:ext cx="184756" cy="273868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41" y="3290821"/>
            <a:ext cx="289179" cy="299237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" y="5143694"/>
            <a:ext cx="5988359" cy="1503733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77" y="5648280"/>
            <a:ext cx="867537" cy="34701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התמונה: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508" y="5686848"/>
            <a:ext cx="1342796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8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01199" y="369487"/>
            <a:ext cx="1968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7250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ויהא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47" y="1664382"/>
            <a:ext cx="5368672" cy="41742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509" y="422385"/>
            <a:ext cx="301249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9396" y="316589"/>
            <a:ext cx="159091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בסיס. אזי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26465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10763250" y="1870453"/>
            <a:ext cx="108193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2077475"/>
            <a:ext cx="3301670" cy="450113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301" y="1870453"/>
            <a:ext cx="1677238" cy="1003324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9" y="3488287"/>
            <a:ext cx="231343" cy="374675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50" y="4095099"/>
            <a:ext cx="6590770" cy="45011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420" y="5330561"/>
            <a:ext cx="867537" cy="34701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258425" y="2592935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התמונה: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107" y="1975703"/>
            <a:ext cx="1604315" cy="450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652370" y="1945989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9474" y="5084284"/>
            <a:ext cx="4873297" cy="10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60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582025" y="369487"/>
            <a:ext cx="3140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הדרגה: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543550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148" y="1511981"/>
            <a:ext cx="6065217" cy="417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6975" y="2931304"/>
            <a:ext cx="1635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אנלוגיה: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075" y="2984202"/>
            <a:ext cx="1677238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75" y="3053353"/>
            <a:ext cx="279121" cy="279121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59" y="2984202"/>
            <a:ext cx="1730045" cy="4174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183" y="3091453"/>
            <a:ext cx="279121" cy="9807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283" y="3046190"/>
            <a:ext cx="228829" cy="18859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0086975" y="3740929"/>
            <a:ext cx="1635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עבור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713" y="3892850"/>
            <a:ext cx="1818056" cy="321869"/>
          </a:xfrm>
          <a:prstGeom prst="rect">
            <a:avLst/>
          </a:prstGeom>
        </p:spPr>
      </p:pic>
      <p:sp>
        <p:nvSpPr>
          <p:cNvPr id="15" name="מלבן 14"/>
          <p:cNvSpPr/>
          <p:nvPr/>
        </p:nvSpPr>
        <p:spPr>
          <a:xfrm>
            <a:off x="3028950" y="2673940"/>
            <a:ext cx="8972550" cy="1831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813" y="473003"/>
            <a:ext cx="1885950" cy="296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43219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7414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0680" cy="450114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39" name="תמונה 3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6" y="199018"/>
            <a:ext cx="1677238" cy="1003324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8239125" y="1119970"/>
            <a:ext cx="3483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מהם הגרעין והתמונה?</a:t>
            </a:r>
            <a:endParaRPr lang="he-IL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10349865" y="2428023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התמונה: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15" y="2501130"/>
            <a:ext cx="2202790" cy="45011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01" y="3294808"/>
            <a:ext cx="6341821" cy="45011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349865" y="3221701"/>
            <a:ext cx="15867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גרעין:</a:t>
            </a:r>
            <a:endParaRPr lang="he-IL" sz="2800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29" y="4221545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73" y="5037542"/>
            <a:ext cx="5874106" cy="417424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5037542"/>
            <a:ext cx="2859100" cy="414909"/>
          </a:xfrm>
          <a:prstGeom prst="rect">
            <a:avLst/>
          </a:prstGeom>
        </p:spPr>
      </p:pic>
      <p:cxnSp>
        <p:nvCxnSpPr>
          <p:cNvPr id="14" name="מחבר ישר 13"/>
          <p:cNvCxnSpPr/>
          <p:nvPr/>
        </p:nvCxnSpPr>
        <p:spPr>
          <a:xfrm>
            <a:off x="6757416" y="1119970"/>
            <a:ext cx="100584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65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582025" y="369487"/>
            <a:ext cx="3140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 : תהא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41" y="475624"/>
            <a:ext cx="1951329" cy="294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369713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</a:t>
            </a:r>
            <a:endParaRPr lang="he-IL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391119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1806576"/>
            <a:ext cx="286664" cy="281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24850" y="1685783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endParaRPr lang="he-IL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5921070" y="1685783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אמ"מ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350" y="1791579"/>
            <a:ext cx="2326005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8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582025" y="369487"/>
            <a:ext cx="3140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032" y="483993"/>
            <a:ext cx="1951329" cy="294208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143500" y="369487"/>
            <a:ext cx="24574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אופרטור לינארי. </a:t>
            </a:r>
            <a:endParaRPr lang="he-IL" sz="2800" dirty="0"/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38" y="473003"/>
            <a:ext cx="1885950" cy="296723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143219" y="369487"/>
            <a:ext cx="8545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אזי:</a:t>
            </a:r>
            <a:endParaRPr lang="he-IL" sz="2800" dirty="0"/>
          </a:p>
        </p:txBody>
      </p:sp>
      <p:pic>
        <p:nvPicPr>
          <p:cNvPr id="18" name="תמונה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00" y="1416051"/>
            <a:ext cx="286664" cy="28163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24850" y="1295258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endParaRPr lang="he-IL" sz="2800" dirty="0"/>
          </a:p>
        </p:txBody>
      </p:sp>
      <p:pic>
        <p:nvPicPr>
          <p:cNvPr id="22" name="תמונה 2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438" y="1416051"/>
            <a:ext cx="286664" cy="28163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064588" y="1295258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105" y="1463828"/>
            <a:ext cx="721690" cy="23385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0420349" y="2228566"/>
            <a:ext cx="1302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הוכחה:</a:t>
            </a:r>
            <a:endParaRPr lang="he-IL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7961796" y="2228566"/>
            <a:ext cx="23540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ממשפט הדרגה</a:t>
            </a:r>
            <a:endParaRPr lang="he-IL" sz="2800" dirty="0"/>
          </a:p>
        </p:txBody>
      </p:sp>
      <p:pic>
        <p:nvPicPr>
          <p:cNvPr id="27" name="תמונה 2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5" y="2267857"/>
            <a:ext cx="6065217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804" y="3068114"/>
            <a:ext cx="231343" cy="374675"/>
          </a:xfrm>
          <a:prstGeom prst="rect">
            <a:avLst/>
          </a:prstGeom>
        </p:spPr>
      </p:pic>
      <p:pic>
        <p:nvPicPr>
          <p:cNvPr id="29" name="תמונה 2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850" y="3901777"/>
            <a:ext cx="286664" cy="28163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0" y="3780984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על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517" y="3949554"/>
            <a:ext cx="721690" cy="233858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625" y="3901777"/>
            <a:ext cx="2074545" cy="417424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451" y="3949554"/>
            <a:ext cx="721690" cy="23385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59" y="3901776"/>
            <a:ext cx="4415638" cy="417424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 flipH="1">
            <a:off x="6404438" y="3442789"/>
            <a:ext cx="286664" cy="338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תמונה 3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407" y="3090376"/>
            <a:ext cx="1571625" cy="316230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>
            <a:off x="2381250" y="3442789"/>
            <a:ext cx="164759" cy="302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211490" y="3070785"/>
            <a:ext cx="118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הגדרה</a:t>
            </a:r>
            <a:endParaRPr lang="he-IL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7" y="5213828"/>
            <a:ext cx="721690" cy="233858"/>
          </a:xfrm>
          <a:prstGeom prst="rect">
            <a:avLst/>
          </a:prstGeom>
        </p:spPr>
      </p:pic>
      <p:pic>
        <p:nvPicPr>
          <p:cNvPr id="44" name="תמונה 43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15" y="5166050"/>
            <a:ext cx="2431618" cy="299238"/>
          </a:xfrm>
          <a:prstGeom prst="rect">
            <a:avLst/>
          </a:prstGeom>
        </p:spPr>
      </p:pic>
      <p:cxnSp>
        <p:nvCxnSpPr>
          <p:cNvPr id="46" name="מחבר חץ ישר 45"/>
          <p:cNvCxnSpPr>
            <a:stCxn id="28" idx="2"/>
          </p:cNvCxnSpPr>
          <p:nvPr/>
        </p:nvCxnSpPr>
        <p:spPr>
          <a:xfrm flipH="1">
            <a:off x="1197397" y="3442789"/>
            <a:ext cx="3672079" cy="1586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תמונה 47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060" y="5216402"/>
            <a:ext cx="721690" cy="233858"/>
          </a:xfrm>
          <a:prstGeom prst="rect">
            <a:avLst/>
          </a:prstGeom>
        </p:spPr>
      </p:pic>
      <p:pic>
        <p:nvPicPr>
          <p:cNvPr id="50" name="תמונה 4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920" y="5122045"/>
            <a:ext cx="2072030" cy="417424"/>
          </a:xfrm>
          <a:prstGeom prst="rect">
            <a:avLst/>
          </a:prstGeom>
        </p:spPr>
      </p:pic>
      <p:pic>
        <p:nvPicPr>
          <p:cNvPr id="51" name="תמונה 5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795" y="5216402"/>
            <a:ext cx="721690" cy="233858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49" y="5183653"/>
            <a:ext cx="286664" cy="28163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080499" y="5062860"/>
            <a:ext cx="11010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endParaRPr lang="he-IL" sz="2800" dirty="0"/>
          </a:p>
        </p:txBody>
      </p:sp>
      <p:cxnSp>
        <p:nvCxnSpPr>
          <p:cNvPr id="55" name="מחבר חץ ישר 54"/>
          <p:cNvCxnSpPr/>
          <p:nvPr/>
        </p:nvCxnSpPr>
        <p:spPr>
          <a:xfrm flipV="1">
            <a:off x="7961795" y="5586080"/>
            <a:ext cx="248755" cy="2813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7027919" y="5972982"/>
            <a:ext cx="118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משפט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4852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41" grpId="0"/>
      <p:bldP spid="53" grpId="0"/>
      <p:bldP spid="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9391650" y="249175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איך מלכסנים </a:t>
            </a:r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55" name="תמונה 5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46" y="314301"/>
            <a:ext cx="1775307" cy="32186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800725" y="249175"/>
            <a:ext cx="17122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סימטרית?</a:t>
            </a:r>
            <a:endParaRPr lang="he-IL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76301" y="249175"/>
            <a:ext cx="49436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תשובה: כמו מקודם + שינויים קלים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2082801"/>
            <a:ext cx="1564081" cy="88262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1911808"/>
            <a:ext cx="1674723" cy="1053618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2415985"/>
            <a:ext cx="417424" cy="45263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7" y="1911808"/>
            <a:ext cx="2177643" cy="98823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7" y="1544240"/>
            <a:ext cx="8851390" cy="231343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125" y="1109248"/>
            <a:ext cx="228829" cy="18859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348115" y="903838"/>
            <a:ext cx="26753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ו"ע</a:t>
            </a:r>
            <a:r>
              <a:rPr lang="he-IL" sz="2800" dirty="0" smtClean="0"/>
              <a:t> </a:t>
            </a:r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1" name="תמונה 3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2021980"/>
            <a:ext cx="279121" cy="279121"/>
          </a:xfrm>
          <a:prstGeom prst="rect">
            <a:avLst/>
          </a:prstGeom>
        </p:spPr>
      </p:pic>
      <p:pic>
        <p:nvPicPr>
          <p:cNvPr id="40" name="תמונה 3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2066352"/>
            <a:ext cx="279121" cy="279121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2066352"/>
            <a:ext cx="279121" cy="27912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9515475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2" name="תמונה 4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33587" y="3543082"/>
            <a:ext cx="372161" cy="143332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20034" y="3543083"/>
            <a:ext cx="372161" cy="143332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97652" y="3543084"/>
            <a:ext cx="372161" cy="143332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877781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515986" y="3242151"/>
            <a:ext cx="9595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dirty="0" smtClean="0"/>
              <a:t>גרם </a:t>
            </a:r>
          </a:p>
          <a:p>
            <a:pPr algn="ctr"/>
            <a:r>
              <a:rPr lang="he-IL" sz="2000" dirty="0" err="1" smtClean="0"/>
              <a:t>שמידט</a:t>
            </a:r>
            <a:endParaRPr lang="he-IL" sz="2000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028" y="4388830"/>
            <a:ext cx="1755191" cy="88262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754" y="4217837"/>
            <a:ext cx="1868347" cy="1053618"/>
          </a:xfrm>
          <a:prstGeom prst="rect">
            <a:avLst/>
          </a:prstGeom>
        </p:spPr>
      </p:pic>
      <p:pic>
        <p:nvPicPr>
          <p:cNvPr id="53" name="תמונה 52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869" y="4722014"/>
            <a:ext cx="417424" cy="45263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848" y="4217837"/>
            <a:ext cx="2363723" cy="988238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870" y="4328009"/>
            <a:ext cx="279121" cy="279121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418" y="4372381"/>
            <a:ext cx="279121" cy="279121"/>
          </a:xfrm>
          <a:prstGeom prst="rect">
            <a:avLst/>
          </a:prstGeom>
        </p:spPr>
      </p:pic>
      <p:pic>
        <p:nvPicPr>
          <p:cNvPr id="58" name="תמונה 57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343" y="4372381"/>
            <a:ext cx="279121" cy="279121"/>
          </a:xfrm>
          <a:prstGeom prst="rect">
            <a:avLst/>
          </a:prstGeom>
        </p:spPr>
      </p:pic>
      <p:sp>
        <p:nvSpPr>
          <p:cNvPr id="64" name="מלבן 63"/>
          <p:cNvSpPr/>
          <p:nvPr/>
        </p:nvSpPr>
        <p:spPr>
          <a:xfrm>
            <a:off x="1419225" y="4124325"/>
            <a:ext cx="9055783" cy="59768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5" name="TextBox 64"/>
          <p:cNvSpPr txBox="1"/>
          <p:nvPr/>
        </p:nvSpPr>
        <p:spPr>
          <a:xfrm>
            <a:off x="11139340" y="4124325"/>
            <a:ext cx="927701" cy="60919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he-IL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he-IL" sz="2800" dirty="0" err="1" smtClean="0">
                <a:solidFill>
                  <a:schemeClr val="tx1"/>
                </a:solidFill>
              </a:rPr>
              <a:t>או"נ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67" name="מחבר חץ ישר 66"/>
          <p:cNvCxnSpPr>
            <a:stCxn id="65" idx="1"/>
          </p:cNvCxnSpPr>
          <p:nvPr/>
        </p:nvCxnSpPr>
        <p:spPr>
          <a:xfrm flipH="1" flipV="1">
            <a:off x="10617955" y="442316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תמונה 3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6" y="5880913"/>
            <a:ext cx="3980612" cy="41742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028859" y="6334780"/>
            <a:ext cx="7807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298" y="5880913"/>
            <a:ext cx="2818867" cy="357073"/>
          </a:xfrm>
          <a:prstGeom prst="rect">
            <a:avLst/>
          </a:prstGeom>
        </p:spPr>
      </p:pic>
      <p:cxnSp>
        <p:nvCxnSpPr>
          <p:cNvPr id="37" name="מחבר חץ ישר 36"/>
          <p:cNvCxnSpPr/>
          <p:nvPr/>
        </p:nvCxnSpPr>
        <p:spPr>
          <a:xfrm flipH="1" flipV="1">
            <a:off x="8262506" y="6102719"/>
            <a:ext cx="521385" cy="5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171207" y="5672517"/>
            <a:ext cx="267539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dirty="0" smtClean="0"/>
              <a:t>אלכסונית עם ע"ע על האלכסון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21581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305675" y="369487"/>
            <a:ext cx="441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מצא בסיס לגרעין של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10" y="476449"/>
            <a:ext cx="2542261" cy="3545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5675" y="1417237"/>
            <a:ext cx="441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נתחיל באופן כללי-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85" y="1524199"/>
            <a:ext cx="2534717" cy="309295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054" y="3750861"/>
            <a:ext cx="231343" cy="3746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81825" y="2310339"/>
            <a:ext cx="47597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טענה: היא פונקציה על. הוכחה:</a:t>
            </a:r>
            <a:endParaRPr lang="he-IL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400799" y="2310339"/>
            <a:ext cx="921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930" y="2419815"/>
            <a:ext cx="1010869" cy="30426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78202" y="2310339"/>
            <a:ext cx="921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558" y="1183798"/>
            <a:ext cx="2866644" cy="225308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176" y="2310339"/>
            <a:ext cx="9212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מקור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809" y="4466099"/>
            <a:ext cx="3666287" cy="450113"/>
          </a:xfrm>
          <a:prstGeom prst="rect">
            <a:avLst/>
          </a:prstGeom>
        </p:spPr>
      </p:pic>
      <p:cxnSp>
        <p:nvCxnSpPr>
          <p:cNvPr id="16" name="מחבר חץ ישר 15"/>
          <p:cNvCxnSpPr/>
          <p:nvPr/>
        </p:nvCxnSpPr>
        <p:spPr>
          <a:xfrm flipH="1">
            <a:off x="6985397" y="3725213"/>
            <a:ext cx="1380699" cy="838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3256767"/>
            <a:ext cx="4594860" cy="316230"/>
          </a:xfrm>
          <a:prstGeom prst="rect">
            <a:avLst/>
          </a:prstGeom>
        </p:spPr>
      </p:pic>
      <p:cxnSp>
        <p:nvCxnSpPr>
          <p:cNvPr id="20" name="מחבר חץ ישר 19"/>
          <p:cNvCxnSpPr/>
          <p:nvPr/>
        </p:nvCxnSpPr>
        <p:spPr>
          <a:xfrm flipV="1">
            <a:off x="6305550" y="5000625"/>
            <a:ext cx="866775" cy="592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/>
          <p:nvPr/>
        </p:nvCxnSpPr>
        <p:spPr>
          <a:xfrm flipH="1" flipV="1">
            <a:off x="8366096" y="4916212"/>
            <a:ext cx="482629" cy="648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/>
          <p:nvPr/>
        </p:nvCxnSpPr>
        <p:spPr>
          <a:xfrm>
            <a:off x="8858250" y="2825626"/>
            <a:ext cx="88872" cy="29362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תמונה 2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293" y="5790783"/>
            <a:ext cx="1669694" cy="30929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912" y="5761828"/>
            <a:ext cx="4320083" cy="417424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560" y="4622086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96038" y="4360476"/>
            <a:ext cx="152332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אצלנו</a:t>
            </a:r>
            <a:endParaRPr lang="he-IL" sz="2800" dirty="0"/>
          </a:p>
        </p:txBody>
      </p:sp>
      <p:pic>
        <p:nvPicPr>
          <p:cNvPr id="33" name="תמונה 3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23" y="5031670"/>
            <a:ext cx="2403958" cy="417423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83" y="5634991"/>
            <a:ext cx="1848231" cy="35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4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305675" y="369487"/>
            <a:ext cx="44168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קל לראות כי</a:t>
            </a:r>
            <a:endParaRPr lang="he-IL" sz="2800" dirty="0"/>
          </a:p>
        </p:txBody>
      </p:sp>
      <p:pic>
        <p:nvPicPr>
          <p:cNvPr id="32" name="תמונה 3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8" y="440850"/>
            <a:ext cx="8328356" cy="1503731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81" y="2174402"/>
            <a:ext cx="7118833" cy="1503731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038" y="4136555"/>
            <a:ext cx="5343525" cy="1503731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279" y="3340100"/>
            <a:ext cx="1599286" cy="417424"/>
          </a:xfrm>
          <a:prstGeom prst="rect">
            <a:avLst/>
          </a:prstGeom>
        </p:spPr>
      </p:pic>
      <p:cxnSp>
        <p:nvCxnSpPr>
          <p:cNvPr id="39" name="מחבר חץ ישר 38"/>
          <p:cNvCxnSpPr/>
          <p:nvPr/>
        </p:nvCxnSpPr>
        <p:spPr>
          <a:xfrm flipV="1">
            <a:off x="476250" y="1685925"/>
            <a:ext cx="19050" cy="2381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3337" y="4136555"/>
            <a:ext cx="92392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he-IL" sz="2800" dirty="0" err="1" smtClean="0"/>
              <a:t>בת"ל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672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26" y="256422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3" y="1120774"/>
            <a:ext cx="3266465" cy="417424"/>
          </a:xfrm>
          <a:prstGeom prst="rect">
            <a:avLst/>
          </a:prstGeom>
        </p:spPr>
      </p:pic>
      <p:cxnSp>
        <p:nvCxnSpPr>
          <p:cNvPr id="5" name="מחבר חץ ישר 4"/>
          <p:cNvCxnSpPr/>
          <p:nvPr/>
        </p:nvCxnSpPr>
        <p:spPr>
          <a:xfrm flipH="1" flipV="1">
            <a:off x="5695950" y="1971675"/>
            <a:ext cx="474447" cy="60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6170397" y="1971675"/>
            <a:ext cx="468528" cy="6191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76394" y="2590801"/>
            <a:ext cx="241935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מאותו </a:t>
            </a:r>
            <a:r>
              <a:rPr lang="he-IL" sz="2800" dirty="0" err="1" smtClean="0"/>
              <a:t>מימד</a:t>
            </a:r>
            <a:r>
              <a:rPr lang="he-IL" sz="2800" dirty="0" smtClean="0"/>
              <a:t> =8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726" y="3733147"/>
            <a:ext cx="231343" cy="374675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493" y="4597498"/>
            <a:ext cx="3266465" cy="417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תהא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066742" cy="29417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7062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7856009" y="2161743"/>
            <a:ext cx="4106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יהא </a:t>
            </a:r>
            <a:r>
              <a:rPr lang="he-IL" sz="2800" dirty="0" err="1" smtClean="0"/>
              <a:t>צי"ל</a:t>
            </a:r>
            <a:r>
              <a:rPr lang="he-IL" sz="2800" dirty="0" smtClean="0"/>
              <a:t> שמתאפס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9172575" y="1204159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00" y="1289414"/>
            <a:ext cx="2569600" cy="367086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506954" y="1204159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r>
              <a:rPr lang="he-IL" sz="2800" dirty="0" smtClean="0"/>
              <a:t>. הוכיחו כי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69" y="1289413"/>
            <a:ext cx="3291200" cy="364572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90697" y="1204159"/>
            <a:ext cx="159061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323" y="2164073"/>
            <a:ext cx="2848686" cy="46765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36026" y="2161743"/>
            <a:ext cx="4106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נראה שזהו </a:t>
            </a:r>
            <a:r>
              <a:rPr lang="he-IL" sz="2800" dirty="0" err="1" smtClean="0"/>
              <a:t>הצי"ל</a:t>
            </a:r>
            <a:r>
              <a:rPr lang="he-IL" sz="2800" dirty="0" smtClean="0"/>
              <a:t> </a:t>
            </a:r>
            <a:r>
              <a:rPr lang="he-IL" sz="2800" dirty="0" err="1" smtClean="0"/>
              <a:t>הטריוואלי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12" name="תמונה 1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9" y="3068425"/>
            <a:ext cx="231314" cy="37462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728" y="3609253"/>
            <a:ext cx="5830629" cy="467658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 flipH="1">
            <a:off x="7714696" y="3304569"/>
            <a:ext cx="141313" cy="304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194722" y="2892700"/>
            <a:ext cx="118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ה"ל</a:t>
            </a:r>
            <a:endParaRPr lang="he-IL" dirty="0"/>
          </a:p>
        </p:txBody>
      </p:sp>
      <p:pic>
        <p:nvPicPr>
          <p:cNvPr id="46" name="תמונה 4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9" y="4420576"/>
            <a:ext cx="231314" cy="374629"/>
          </a:xfrm>
          <a:prstGeom prst="rect">
            <a:avLst/>
          </a:prstGeom>
        </p:spPr>
      </p:pic>
      <p:cxnSp>
        <p:nvCxnSpPr>
          <p:cNvPr id="48" name="מחבר חץ ישר 47"/>
          <p:cNvCxnSpPr/>
          <p:nvPr/>
        </p:nvCxnSpPr>
        <p:spPr>
          <a:xfrm flipH="1">
            <a:off x="6711293" y="4686279"/>
            <a:ext cx="371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92553" y="4455565"/>
            <a:ext cx="118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err="1" smtClean="0"/>
              <a:t>ה"ל</a:t>
            </a:r>
            <a:r>
              <a:rPr lang="he-IL" dirty="0" smtClean="0"/>
              <a:t> </a:t>
            </a:r>
            <a:r>
              <a:rPr lang="he-IL" dirty="0" err="1" smtClean="0"/>
              <a:t>חח"ע</a:t>
            </a:r>
            <a:endParaRPr lang="he-IL" dirty="0"/>
          </a:p>
        </p:txBody>
      </p:sp>
      <p:pic>
        <p:nvPicPr>
          <p:cNvPr id="19" name="תמונה 1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180" y="4966607"/>
            <a:ext cx="2546971" cy="467658"/>
          </a:xfrm>
          <a:prstGeom prst="rect">
            <a:avLst/>
          </a:prstGeom>
        </p:spPr>
      </p:pic>
      <p:pic>
        <p:nvPicPr>
          <p:cNvPr id="52" name="תמונה 5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009" y="5628869"/>
            <a:ext cx="231314" cy="374629"/>
          </a:xfrm>
          <a:prstGeom prst="rect">
            <a:avLst/>
          </a:prstGeom>
        </p:spPr>
      </p:pic>
      <p:cxnSp>
        <p:nvCxnSpPr>
          <p:cNvPr id="53" name="מחבר חץ ישר 52"/>
          <p:cNvCxnSpPr/>
          <p:nvPr/>
        </p:nvCxnSpPr>
        <p:spPr>
          <a:xfrm flipH="1">
            <a:off x="6711293" y="5894572"/>
            <a:ext cx="3712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192553" y="5663858"/>
            <a:ext cx="11812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נתון </a:t>
            </a:r>
            <a:r>
              <a:rPr lang="he-IL" dirty="0" err="1" smtClean="0"/>
              <a:t>בת"ל</a:t>
            </a:r>
            <a:endParaRPr lang="he-IL" dirty="0"/>
          </a:p>
        </p:txBody>
      </p:sp>
      <p:pic>
        <p:nvPicPr>
          <p:cNvPr id="21" name="תמונה 2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954" y="6354880"/>
            <a:ext cx="1646857" cy="35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9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40" grpId="0"/>
      <p:bldP spid="45" grpId="0"/>
      <p:bldP spid="49" grpId="0"/>
      <p:bldP spid="5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499393" y="369487"/>
            <a:ext cx="3223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תהא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066742" cy="29417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7062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sp>
        <p:nvSpPr>
          <p:cNvPr id="84" name="TextBox 83"/>
          <p:cNvSpPr txBox="1"/>
          <p:nvPr/>
        </p:nvSpPr>
        <p:spPr>
          <a:xfrm>
            <a:off x="7856009" y="2161743"/>
            <a:ext cx="4106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 יהא</a:t>
            </a:r>
            <a:endParaRPr lang="he-IL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9172575" y="1204159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30" y="1348948"/>
            <a:ext cx="2848686" cy="34697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916" y="2275073"/>
            <a:ext cx="3012114" cy="417372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2389041" y="2161743"/>
            <a:ext cx="41060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 </a:t>
            </a:r>
            <a:r>
              <a:rPr lang="en-US" sz="2800" dirty="0" smtClean="0"/>
              <a:t>V</a:t>
            </a:r>
            <a:r>
              <a:rPr lang="he-IL" sz="2800" dirty="0" smtClean="0"/>
              <a:t>. בפרט </a:t>
            </a:r>
            <a:r>
              <a:rPr lang="he-IL" sz="2800" dirty="0" err="1" smtClean="0"/>
              <a:t>בת"ל</a:t>
            </a:r>
            <a:r>
              <a:rPr lang="he-IL" sz="2800" dirty="0" smtClean="0"/>
              <a:t>.</a:t>
            </a:r>
            <a:endParaRPr lang="he-IL" sz="2800" dirty="0"/>
          </a:p>
        </p:txBody>
      </p:sp>
      <p:pic>
        <p:nvPicPr>
          <p:cNvPr id="29" name="תמונה 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09" y="3011275"/>
            <a:ext cx="231314" cy="37462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341" y="3642477"/>
            <a:ext cx="3733714" cy="41737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442056" y="3589553"/>
            <a:ext cx="13515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בת"ל</a:t>
            </a:r>
            <a:endParaRPr lang="he-IL" sz="2800" dirty="0"/>
          </a:p>
        </p:txBody>
      </p:sp>
      <p:pic>
        <p:nvPicPr>
          <p:cNvPr id="34" name="תמונה 3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909" y="4635252"/>
            <a:ext cx="231314" cy="37462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831" y="5411798"/>
            <a:ext cx="1998857" cy="346972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 flipH="1" flipV="1">
            <a:off x="7772400" y="3208484"/>
            <a:ext cx="1968738" cy="66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909024" y="3119327"/>
            <a:ext cx="146382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תרגיל קודם</a:t>
            </a:r>
            <a:endParaRPr lang="he-IL" dirty="0"/>
          </a:p>
        </p:txBody>
      </p:sp>
      <p:cxnSp>
        <p:nvCxnSpPr>
          <p:cNvPr id="39" name="מחבר חץ ישר 38"/>
          <p:cNvCxnSpPr/>
          <p:nvPr/>
        </p:nvCxnSpPr>
        <p:spPr>
          <a:xfrm flipH="1" flipV="1">
            <a:off x="7772400" y="4807510"/>
            <a:ext cx="1968738" cy="661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9909023" y="4718353"/>
            <a:ext cx="181354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בסיס= קבוצה </a:t>
            </a:r>
            <a:r>
              <a:rPr lang="he-IL" dirty="0" err="1" smtClean="0"/>
              <a:t>בת"ל</a:t>
            </a:r>
            <a:r>
              <a:rPr lang="he-IL" dirty="0" smtClean="0"/>
              <a:t> מקסימאלית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9784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  <p:bldP spid="28" grpId="0"/>
      <p:bldP spid="32" grpId="0"/>
      <p:bldP spid="38" grpId="0"/>
      <p:bldP spid="4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8499393" y="369487"/>
            <a:ext cx="32231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מסקנה: אין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230171" cy="352001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3167062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חח"ע</a:t>
            </a:r>
            <a:r>
              <a:rPr lang="he-IL" sz="2800" dirty="0" smtClean="0"/>
              <a:t>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96472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0220325" y="1179112"/>
            <a:ext cx="1502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שוב: יהא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585" y="1293618"/>
            <a:ext cx="299237" cy="29420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315325" y="1179112"/>
            <a:ext cx="1315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מ"ו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950" y="1290900"/>
            <a:ext cx="238887" cy="28666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392835" y="1179112"/>
            <a:ext cx="131513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מימד</a:t>
            </a:r>
            <a:r>
              <a:rPr lang="he-IL" sz="2800" dirty="0" smtClean="0"/>
              <a:t> 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707" y="1284908"/>
            <a:ext cx="3012491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295" y="1379343"/>
            <a:ext cx="319354" cy="18859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439773" y="1201280"/>
            <a:ext cx="80166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יהא</a:t>
            </a:r>
            <a:endParaRPr lang="he-IL" sz="2800" dirty="0"/>
          </a:p>
        </p:txBody>
      </p:sp>
      <p:sp>
        <p:nvSpPr>
          <p:cNvPr id="38" name="TextBox 37"/>
          <p:cNvSpPr txBox="1"/>
          <p:nvPr/>
        </p:nvSpPr>
        <p:spPr>
          <a:xfrm>
            <a:off x="914401" y="1201280"/>
            <a:ext cx="127153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</a:t>
            </a:r>
            <a:endParaRPr lang="he-IL" sz="2800" dirty="0"/>
          </a:p>
        </p:txBody>
      </p:sp>
      <p:pic>
        <p:nvPicPr>
          <p:cNvPr id="39" name="תמונה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96" y="1293618"/>
            <a:ext cx="299237" cy="294207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167" y="5296078"/>
            <a:ext cx="4005758" cy="30929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0157142" y="2900074"/>
            <a:ext cx="173683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נסמן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818" y="2419826"/>
            <a:ext cx="3427399" cy="175267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702665" y="0"/>
            <a:ext cx="35242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מטריצה מייצגת</a:t>
            </a:r>
            <a:endParaRPr lang="he-IL" sz="4000" dirty="0">
              <a:cs typeface="+mj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01520" y="5189116"/>
            <a:ext cx="550440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את </a:t>
            </a:r>
            <a:r>
              <a:rPr lang="he-IL" sz="2800" dirty="0" err="1" smtClean="0"/>
              <a:t>הסקלארים</a:t>
            </a:r>
            <a:r>
              <a:rPr lang="he-IL" sz="2800" dirty="0" smtClean="0"/>
              <a:t> (היחידים) המקיימים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69926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7886804" y="369487"/>
            <a:ext cx="383576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למשל</a:t>
            </a:r>
            <a:r>
              <a:rPr lang="he-IL" sz="2800" dirty="0"/>
              <a:t> 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graphicFrame>
        <p:nvGraphicFramePr>
          <p:cNvPr id="2" name="טבלה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8680239"/>
              </p:ext>
            </p:extLst>
          </p:nvPr>
        </p:nvGraphicFramePr>
        <p:xfrm>
          <a:off x="712019" y="22413"/>
          <a:ext cx="8128000" cy="6740337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1017099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713213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1800225">
                <a:tc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  <a:tr h="2209800"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he-I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94" y="213972"/>
            <a:ext cx="299237" cy="2942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26" y="1528422"/>
            <a:ext cx="907771" cy="41490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101" y="1510819"/>
            <a:ext cx="1604316" cy="450113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651" y="1493219"/>
            <a:ext cx="1606831" cy="382219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86" y="1119076"/>
            <a:ext cx="1023442" cy="1503731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722" y="3404114"/>
            <a:ext cx="437541" cy="354559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39" y="5669991"/>
            <a:ext cx="862509" cy="354559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86" y="4667923"/>
            <a:ext cx="696544" cy="2004136"/>
          </a:xfrm>
          <a:prstGeom prst="rect">
            <a:avLst/>
          </a:prstGeom>
        </p:spPr>
      </p:pic>
      <p:pic>
        <p:nvPicPr>
          <p:cNvPr id="30" name="תמונה 2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386" y="2829530"/>
            <a:ext cx="1066190" cy="1503731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640" y="213972"/>
            <a:ext cx="248945" cy="301752"/>
          </a:xfrm>
          <a:prstGeom prst="rect">
            <a:avLst/>
          </a:prstGeom>
        </p:spPr>
      </p:pic>
      <p:pic>
        <p:nvPicPr>
          <p:cNvPr id="20" name="תמונה 1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547" y="261597"/>
            <a:ext cx="186080" cy="188595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279" y="213972"/>
            <a:ext cx="611047" cy="414909"/>
          </a:xfrm>
          <a:prstGeom prst="rect">
            <a:avLst/>
          </a:prstGeom>
        </p:spPr>
      </p:pic>
      <p:pic>
        <p:nvPicPr>
          <p:cNvPr id="28" name="תמונה 27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77" y="3404115"/>
            <a:ext cx="1875893" cy="417423"/>
          </a:xfrm>
          <a:prstGeom prst="rect">
            <a:avLst/>
          </a:prstGeom>
        </p:spPr>
      </p:pic>
      <p:pic>
        <p:nvPicPr>
          <p:cNvPr id="48" name="תמונה 47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89" y="2829530"/>
            <a:ext cx="1066190" cy="1503731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277" y="5137665"/>
            <a:ext cx="1747649" cy="435025"/>
          </a:xfrm>
          <a:prstGeom prst="rect">
            <a:avLst/>
          </a:prstGeom>
        </p:spPr>
      </p:pic>
      <p:pic>
        <p:nvPicPr>
          <p:cNvPr id="55" name="תמונה 54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927" y="5807037"/>
            <a:ext cx="1642035" cy="435025"/>
          </a:xfrm>
          <a:prstGeom prst="rect">
            <a:avLst/>
          </a:prstGeom>
        </p:spPr>
      </p:pic>
      <p:pic>
        <p:nvPicPr>
          <p:cNvPr id="59" name="תמונה 5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089" y="5168328"/>
            <a:ext cx="1277417" cy="100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01199" y="369487"/>
            <a:ext cx="1968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90800" y="369487"/>
            <a:ext cx="4626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כאשר שני </a:t>
            </a:r>
            <a:r>
              <a:rPr lang="he-IL" sz="2800" dirty="0" err="1" smtClean="0"/>
              <a:t>המ"ו</a:t>
            </a:r>
            <a:r>
              <a:rPr lang="he-IL" sz="2800" dirty="0" smtClean="0"/>
              <a:t>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4" y="1378543"/>
            <a:ext cx="301249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1225" y="1272747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07" y="1403128"/>
            <a:ext cx="299237" cy="29420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32" y="1394417"/>
            <a:ext cx="3412312" cy="417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873" y="1288622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 ל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" y="1419083"/>
            <a:ext cx="414908" cy="291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8575" y="2407837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המטריצה המייצגת של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70" y="2528629"/>
            <a:ext cx="286664" cy="281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95725" y="2407837"/>
            <a:ext cx="3007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בסיסים אלו היא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30" y="2528629"/>
            <a:ext cx="2403958" cy="4652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39250" y="1258183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511757"/>
            <a:ext cx="238887" cy="2866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48575" y="3295881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ומוגדרת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02" y="3819100"/>
            <a:ext cx="4566514" cy="150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2856" cy="45005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7" y="199020"/>
            <a:ext cx="1684571" cy="150354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7" y="1919480"/>
            <a:ext cx="2511771" cy="4500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72575" y="1846374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בסיסים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07" y="1955129"/>
            <a:ext cx="2898972" cy="417372"/>
          </a:xfrm>
          <a:prstGeom prst="rect">
            <a:avLst/>
          </a:prstGeom>
        </p:spPr>
      </p:pic>
      <p:cxnSp>
        <p:nvCxnSpPr>
          <p:cNvPr id="14" name="מחבר חץ ישר 13"/>
          <p:cNvCxnSpPr/>
          <p:nvPr/>
        </p:nvCxnSpPr>
        <p:spPr>
          <a:xfrm flipH="1">
            <a:off x="6496050" y="1202342"/>
            <a:ext cx="428625" cy="474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מחבר חץ ישר 15"/>
          <p:cNvCxnSpPr/>
          <p:nvPr/>
        </p:nvCxnSpPr>
        <p:spPr>
          <a:xfrm>
            <a:off x="8620125" y="1106712"/>
            <a:ext cx="240056" cy="717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72575" y="3365461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8" y="2966986"/>
            <a:ext cx="7535316" cy="1503542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51" y="5232036"/>
            <a:ext cx="6899201" cy="1503542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112" y="5231686"/>
            <a:ext cx="2813487" cy="15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3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467850" y="303031"/>
            <a:ext cx="22547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לכסנו </a:t>
            </a:r>
            <a:endParaRPr lang="en-US" sz="2800" dirty="0" smtClean="0"/>
          </a:p>
          <a:p>
            <a:r>
              <a:rPr lang="he-IL" sz="2800" dirty="0" err="1" smtClean="0"/>
              <a:t>או"ג</a:t>
            </a:r>
            <a:r>
              <a:rPr lang="he-IL" sz="2800" dirty="0" smtClean="0"/>
              <a:t> את 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56" y="182511"/>
            <a:ext cx="4320083" cy="150373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3" y="709321"/>
            <a:ext cx="4342715" cy="4501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554" y="817447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9236" y="41421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1342174"/>
            <a:ext cx="231343" cy="37467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3" y="1839556"/>
            <a:ext cx="2849041" cy="3696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7611" y="1704742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41" name="תמונה 4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2353185"/>
            <a:ext cx="231343" cy="374675"/>
          </a:xfrm>
          <a:prstGeom prst="rect">
            <a:avLst/>
          </a:prstGeom>
        </p:spPr>
      </p:pic>
      <p:pic>
        <p:nvPicPr>
          <p:cNvPr id="57" name="תמונה 5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279737"/>
            <a:ext cx="5581649" cy="1503732"/>
          </a:xfrm>
          <a:prstGeom prst="rect">
            <a:avLst/>
          </a:prstGeom>
        </p:spPr>
      </p:pic>
      <p:pic>
        <p:nvPicPr>
          <p:cNvPr id="60" name="תמונה 5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2" y="5189501"/>
            <a:ext cx="3377109" cy="1503732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822" y="2889324"/>
            <a:ext cx="329413" cy="246431"/>
          </a:xfrm>
          <a:prstGeom prst="rect">
            <a:avLst/>
          </a:prstGeom>
        </p:spPr>
      </p:pic>
      <p:pic>
        <p:nvPicPr>
          <p:cNvPr id="22" name="תמונה 2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6" y="2878520"/>
            <a:ext cx="339471" cy="246431"/>
          </a:xfrm>
          <a:prstGeom prst="rect">
            <a:avLst/>
          </a:prstGeom>
        </p:spPr>
      </p:pic>
      <p:pic>
        <p:nvPicPr>
          <p:cNvPr id="47" name="תמונה 4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26" y="3959938"/>
            <a:ext cx="372161" cy="143332"/>
          </a:xfrm>
          <a:prstGeom prst="rect">
            <a:avLst/>
          </a:prstGeom>
        </p:spPr>
      </p:pic>
      <p:pic>
        <p:nvPicPr>
          <p:cNvPr id="56" name="תמונה 55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3256665"/>
            <a:ext cx="5784610" cy="1503732"/>
          </a:xfrm>
          <a:prstGeom prst="rect">
            <a:avLst/>
          </a:prstGeom>
        </p:spPr>
      </p:pic>
      <p:pic>
        <p:nvPicPr>
          <p:cNvPr id="61" name="תמונה 60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626" y="5941367"/>
            <a:ext cx="372161" cy="143332"/>
          </a:xfrm>
          <a:prstGeom prst="rect">
            <a:avLst/>
          </a:prstGeom>
        </p:spPr>
      </p:pic>
      <p:pic>
        <p:nvPicPr>
          <p:cNvPr id="63" name="תמונה 62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103" y="5189501"/>
            <a:ext cx="3211145" cy="1503732"/>
          </a:xfrm>
          <a:prstGeom prst="rect">
            <a:avLst/>
          </a:prstGeom>
        </p:spPr>
      </p:pic>
      <p:pic>
        <p:nvPicPr>
          <p:cNvPr id="65" name="תמונה 64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64" y="5066285"/>
            <a:ext cx="341986" cy="251460"/>
          </a:xfrm>
          <a:prstGeom prst="rect">
            <a:avLst/>
          </a:prstGeom>
        </p:spPr>
      </p:pic>
      <p:pic>
        <p:nvPicPr>
          <p:cNvPr id="67" name="תמונה 66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48" y="2889325"/>
            <a:ext cx="427483" cy="246431"/>
          </a:xfrm>
          <a:prstGeom prst="rect">
            <a:avLst/>
          </a:prstGeom>
        </p:spPr>
      </p:pic>
      <p:pic>
        <p:nvPicPr>
          <p:cNvPr id="69" name="תמונה 68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163" y="2889326"/>
            <a:ext cx="437541" cy="246431"/>
          </a:xfrm>
          <a:prstGeom prst="rect">
            <a:avLst/>
          </a:prstGeom>
        </p:spPr>
      </p:pic>
      <p:pic>
        <p:nvPicPr>
          <p:cNvPr id="71" name="תמונה 70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788" y="5071314"/>
            <a:ext cx="440056" cy="25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44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01199" y="369487"/>
            <a:ext cx="1968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90800" y="369487"/>
            <a:ext cx="4626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כאשר שני </a:t>
            </a:r>
            <a:r>
              <a:rPr lang="he-IL" sz="2800" dirty="0" err="1" smtClean="0"/>
              <a:t>המ"ו</a:t>
            </a:r>
            <a:r>
              <a:rPr lang="he-IL" sz="2800" dirty="0" smtClean="0"/>
              <a:t>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4" y="1378543"/>
            <a:ext cx="301249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1225" y="1272747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07" y="1403128"/>
            <a:ext cx="299237" cy="29420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32" y="1394417"/>
            <a:ext cx="3412312" cy="417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873" y="1288622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 ל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" y="1419083"/>
            <a:ext cx="414908" cy="291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8575" y="2407837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המטריצה המייצגת של </a:t>
            </a:r>
            <a:endParaRPr lang="he-IL" sz="2800" dirty="0"/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470" y="2528629"/>
            <a:ext cx="286664" cy="28163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95725" y="2407837"/>
            <a:ext cx="30071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לפי בסיסים אלו היא 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30" y="2528629"/>
            <a:ext cx="2403958" cy="4652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239250" y="1258183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511757"/>
            <a:ext cx="238887" cy="28666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70483" y="3638781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משפט: 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4446187"/>
            <a:ext cx="1493672" cy="30678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377" y="4360769"/>
            <a:ext cx="3276524" cy="46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1725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1" y="475623"/>
            <a:ext cx="2702856" cy="45005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5" y="406040"/>
            <a:ext cx="3301670" cy="450113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227" y="199020"/>
            <a:ext cx="1684571" cy="150354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095875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93" y="1846374"/>
            <a:ext cx="2511771" cy="4500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72575" y="1846374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בסיסים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07" y="1955129"/>
            <a:ext cx="2898972" cy="41737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575703" y="3432016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 למשל:</a:t>
            </a:r>
            <a:endParaRPr lang="he-IL" sz="2800" dirty="0"/>
          </a:p>
        </p:txBody>
      </p:sp>
      <p:pic>
        <p:nvPicPr>
          <p:cNvPr id="35" name="תמונה 3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01" y="3477807"/>
            <a:ext cx="2828925" cy="382219"/>
          </a:xfrm>
          <a:prstGeom prst="rect">
            <a:avLst/>
          </a:prstGeom>
        </p:spPr>
      </p:pic>
      <p:pic>
        <p:nvPicPr>
          <p:cNvPr id="36" name="תמונה 3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916" y="3632301"/>
            <a:ext cx="372161" cy="23385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28" y="2793619"/>
            <a:ext cx="2064228" cy="1503543"/>
          </a:xfrm>
          <a:prstGeom prst="rect">
            <a:avLst/>
          </a:prstGeom>
        </p:spPr>
      </p:pic>
      <p:pic>
        <p:nvPicPr>
          <p:cNvPr id="38" name="תמונה 3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176" y="4071702"/>
            <a:ext cx="23134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1" y="4728164"/>
            <a:ext cx="6122286" cy="1503542"/>
          </a:xfrm>
          <a:prstGeom prst="rect">
            <a:avLst/>
          </a:prstGeom>
        </p:spPr>
      </p:pic>
      <p:pic>
        <p:nvPicPr>
          <p:cNvPr id="46" name="תמונה 4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1374" y="4728165"/>
            <a:ext cx="1561372" cy="1503542"/>
          </a:xfrm>
          <a:prstGeom prst="rect">
            <a:avLst/>
          </a:prstGeom>
        </p:spPr>
      </p:pic>
      <p:pic>
        <p:nvPicPr>
          <p:cNvPr id="41" name="תמונה 4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578" y="5272574"/>
            <a:ext cx="1521333" cy="414909"/>
          </a:xfrm>
          <a:prstGeom prst="rect">
            <a:avLst/>
          </a:prstGeom>
        </p:spPr>
      </p:pic>
      <p:pic>
        <p:nvPicPr>
          <p:cNvPr id="42" name="תמונה 41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5525" y="5336696"/>
            <a:ext cx="490347" cy="286664"/>
          </a:xfrm>
          <a:prstGeom prst="rect">
            <a:avLst/>
          </a:prstGeom>
        </p:spPr>
      </p:pic>
      <p:cxnSp>
        <p:nvCxnSpPr>
          <p:cNvPr id="43" name="מחבר חץ ישר 42"/>
          <p:cNvCxnSpPr/>
          <p:nvPr/>
        </p:nvCxnSpPr>
        <p:spPr>
          <a:xfrm>
            <a:off x="9963150" y="4728165"/>
            <a:ext cx="200025" cy="5444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542746" y="4150350"/>
            <a:ext cx="21538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מהגדרת     !</a:t>
            </a:r>
            <a:endParaRPr lang="he-IL" sz="2800" dirty="0"/>
          </a:p>
        </p:txBody>
      </p:sp>
      <p:pic>
        <p:nvPicPr>
          <p:cNvPr id="45" name="תמונה 44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630" y="4343680"/>
            <a:ext cx="31051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01199" y="369487"/>
            <a:ext cx="196896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הגדרה: תהא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527" y="475624"/>
            <a:ext cx="2067001" cy="296723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2590800" y="369487"/>
            <a:ext cx="46264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ה"ל</a:t>
            </a:r>
            <a:r>
              <a:rPr lang="he-IL" sz="2800" dirty="0" smtClean="0"/>
              <a:t>. כאשר שני </a:t>
            </a:r>
            <a:r>
              <a:rPr lang="he-IL" sz="2800" dirty="0" err="1" smtClean="0"/>
              <a:t>המ"ו</a:t>
            </a:r>
            <a:r>
              <a:rPr lang="he-IL" sz="2800" dirty="0" smtClean="0"/>
              <a:t> מעל </a:t>
            </a:r>
            <a:endParaRPr lang="he-IL" sz="28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684" y="1378543"/>
            <a:ext cx="3012491" cy="417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91225" y="1272747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ל 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807" y="1403128"/>
            <a:ext cx="299237" cy="294208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332" y="1394417"/>
            <a:ext cx="3412312" cy="4174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6873" y="1288622"/>
            <a:ext cx="167925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  ל </a:t>
            </a:r>
            <a:endParaRPr lang="he-IL" sz="2800" dirty="0"/>
          </a:p>
        </p:txBody>
      </p:sp>
      <p:pic>
        <p:nvPicPr>
          <p:cNvPr id="8" name="תמונה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55" y="1419083"/>
            <a:ext cx="414908" cy="29169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648575" y="2407837"/>
            <a:ext cx="392158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אזי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9239250" y="1258183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יהיו</a:t>
            </a:r>
            <a:endParaRPr lang="he-IL" sz="2800" dirty="0"/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75" y="511757"/>
            <a:ext cx="238887" cy="28666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25" y="2919200"/>
            <a:ext cx="3555200" cy="46514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825" y="4006585"/>
            <a:ext cx="3457144" cy="4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5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678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1" y="475623"/>
            <a:ext cx="2702856" cy="45005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00" y="406040"/>
            <a:ext cx="3301670" cy="45011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02" y="199021"/>
            <a:ext cx="2506742" cy="150354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76900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93" y="1846374"/>
            <a:ext cx="2511771" cy="4500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72575" y="1846374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בסיסים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07" y="1955129"/>
            <a:ext cx="2898972" cy="41737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333145" y="2793619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28" y="2590660"/>
            <a:ext cx="6006498" cy="11096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1050" y="1793288"/>
            <a:ext cx="33055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מצאו גרעין ותמונה.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78" y="3726157"/>
            <a:ext cx="231343" cy="374675"/>
          </a:xfrm>
          <a:prstGeom prst="rect">
            <a:avLst/>
          </a:prstGeom>
        </p:spPr>
      </p:pic>
      <p:pic>
        <p:nvPicPr>
          <p:cNvPr id="15" name="תמונה 1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5" y="3981486"/>
            <a:ext cx="10170283" cy="1503542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78" y="5297690"/>
            <a:ext cx="231343" cy="374675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59" y="6164190"/>
            <a:ext cx="9702625" cy="45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27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667875" y="369487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דוגמא: נגדיר </a:t>
            </a:r>
            <a:r>
              <a:rPr lang="he-IL" sz="2800" dirty="0" err="1" smtClean="0"/>
              <a:t>ה"ל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1" y="475623"/>
            <a:ext cx="2702856" cy="450058"/>
          </a:xfrm>
          <a:prstGeom prst="rect">
            <a:avLst/>
          </a:prstGeom>
        </p:spPr>
      </p:pic>
      <p:pic>
        <p:nvPicPr>
          <p:cNvPr id="23" name="תמונה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00" y="406040"/>
            <a:ext cx="3301670" cy="450113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02" y="199021"/>
            <a:ext cx="2506742" cy="150354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5676900" y="369487"/>
            <a:ext cx="7474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ע"י</a:t>
            </a:r>
            <a:endParaRPr lang="he-IL" sz="2800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093" y="1846374"/>
            <a:ext cx="2511771" cy="45005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172575" y="1846374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בסיסים</a:t>
            </a:r>
            <a:endParaRPr lang="he-IL" sz="2800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007" y="1955129"/>
            <a:ext cx="2898972" cy="41737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9333145" y="2793619"/>
            <a:ext cx="25499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פתרון:</a:t>
            </a:r>
            <a:endParaRPr lang="he-IL" sz="2800" dirty="0"/>
          </a:p>
        </p:txBody>
      </p:sp>
      <p:pic>
        <p:nvPicPr>
          <p:cNvPr id="11" name="תמונה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528" y="2590660"/>
            <a:ext cx="6006498" cy="110963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81050" y="1793288"/>
            <a:ext cx="330554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מצאו גרעין ותמונה.</a:t>
            </a:r>
            <a:endParaRPr lang="he-IL" sz="2800" dirty="0"/>
          </a:p>
        </p:txBody>
      </p:sp>
      <p:pic>
        <p:nvPicPr>
          <p:cNvPr id="28" name="תמונה 2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78" y="3726157"/>
            <a:ext cx="231343" cy="37467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5" y="3981485"/>
            <a:ext cx="7776683" cy="1503542"/>
          </a:xfrm>
          <a:prstGeom prst="rect">
            <a:avLst/>
          </a:prstGeom>
        </p:spPr>
      </p:pic>
      <p:pic>
        <p:nvPicPr>
          <p:cNvPr id="33" name="תמונה 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78" y="5297690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5" y="5421764"/>
            <a:ext cx="5151770" cy="150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367" y="4410842"/>
            <a:ext cx="1682499" cy="16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6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9467850" y="303031"/>
            <a:ext cx="225472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תרגיל: לכסנו </a:t>
            </a:r>
            <a:endParaRPr lang="en-US" sz="2800" dirty="0" smtClean="0"/>
          </a:p>
          <a:p>
            <a:r>
              <a:rPr lang="he-IL" sz="2800" dirty="0" err="1" smtClean="0"/>
              <a:t>או"ג</a:t>
            </a:r>
            <a:r>
              <a:rPr lang="he-IL" sz="2800" dirty="0" smtClean="0"/>
              <a:t> את </a:t>
            </a:r>
            <a:endParaRPr lang="he-IL" sz="2800" dirty="0"/>
          </a:p>
        </p:txBody>
      </p:sp>
      <p:pic>
        <p:nvPicPr>
          <p:cNvPr id="23" name="תמונה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556" y="182511"/>
            <a:ext cx="4320083" cy="1503731"/>
          </a:xfrm>
          <a:prstGeom prst="rect">
            <a:avLst/>
          </a:prstGeom>
        </p:spPr>
      </p:pic>
      <p:pic>
        <p:nvPicPr>
          <p:cNvPr id="25" name="תמונה 2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98" y="709321"/>
            <a:ext cx="4342715" cy="450113"/>
          </a:xfrm>
          <a:prstGeom prst="rect">
            <a:avLst/>
          </a:prstGeom>
        </p:spPr>
      </p:pic>
      <p:pic>
        <p:nvPicPr>
          <p:cNvPr id="14" name="תמונה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754" y="817447"/>
            <a:ext cx="372161" cy="233858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369236" y="41421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פ"א</a:t>
            </a:r>
            <a:endParaRPr lang="he-IL" sz="2800" dirty="0"/>
          </a:p>
        </p:txBody>
      </p:sp>
      <p:pic>
        <p:nvPicPr>
          <p:cNvPr id="15" name="תמונה 1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1342174"/>
            <a:ext cx="231343" cy="374675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533" y="1839556"/>
            <a:ext cx="2849041" cy="36964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97611" y="1704742"/>
            <a:ext cx="75520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ע"ע</a:t>
            </a:r>
            <a:endParaRPr lang="he-IL" sz="2800" dirty="0"/>
          </a:p>
        </p:txBody>
      </p:sp>
      <p:pic>
        <p:nvPicPr>
          <p:cNvPr id="2" name="תמונה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55" y="3012540"/>
            <a:ext cx="8594903" cy="1528877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325" y="4704888"/>
            <a:ext cx="231343" cy="374675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355" y="5243034"/>
            <a:ext cx="6341822" cy="150373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30" y="3543120"/>
            <a:ext cx="372161" cy="2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88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0"/>
            <a:ext cx="973455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dirty="0" smtClean="0">
                <a:cs typeface="+mj-cs"/>
              </a:rPr>
              <a:t>סיכום: אלגוריתם </a:t>
            </a:r>
            <a:r>
              <a:rPr lang="he-IL" sz="4000" dirty="0" err="1" smtClean="0">
                <a:cs typeface="+mj-cs"/>
              </a:rPr>
              <a:t>לליכסון</a:t>
            </a:r>
            <a:r>
              <a:rPr lang="he-IL" sz="4000" dirty="0" smtClean="0">
                <a:cs typeface="+mj-cs"/>
              </a:rPr>
              <a:t> </a:t>
            </a:r>
            <a:r>
              <a:rPr lang="he-IL" sz="4000" dirty="0" err="1" smtClean="0">
                <a:cs typeface="+mj-cs"/>
              </a:rPr>
              <a:t>או"ג</a:t>
            </a:r>
            <a:r>
              <a:rPr lang="he-IL" sz="4000" dirty="0" smtClean="0">
                <a:cs typeface="+mj-cs"/>
              </a:rPr>
              <a:t> מטריצה סימטרית נתונה</a:t>
            </a:r>
            <a:endParaRPr lang="he-IL" sz="4000" dirty="0">
              <a:cs typeface="+mj-cs"/>
            </a:endParaRPr>
          </a:p>
        </p:txBody>
      </p:sp>
      <p:pic>
        <p:nvPicPr>
          <p:cNvPr id="17" name="תמונה 1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27136"/>
            <a:ext cx="1727530" cy="32186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178374" y="104011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חשב את הפ"א</a:t>
            </a:r>
            <a:endParaRPr lang="he-IL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178373" y="2213779"/>
            <a:ext cx="355529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מצא את </a:t>
            </a:r>
            <a:r>
              <a:rPr lang="he-IL" sz="2800" dirty="0" err="1" smtClean="0"/>
              <a:t>הע"</a:t>
            </a:r>
            <a:r>
              <a:rPr lang="he-IL" sz="2800" dirty="0" err="1"/>
              <a:t>ע</a:t>
            </a:r>
            <a:r>
              <a:rPr lang="he-IL" sz="2800" dirty="0" smtClean="0"/>
              <a:t> </a:t>
            </a:r>
            <a:endParaRPr lang="he-IL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1295400" y="3322073"/>
            <a:ext cx="104382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לכל ע"ע         מצאו בעזרת גרם </a:t>
            </a:r>
            <a:r>
              <a:rPr lang="he-IL" sz="2800" dirty="0" err="1" smtClean="0"/>
              <a:t>שמידט</a:t>
            </a:r>
            <a:r>
              <a:rPr lang="he-IL" sz="2800" dirty="0" smtClean="0"/>
              <a:t> בסיס          </a:t>
            </a:r>
            <a:r>
              <a:rPr lang="he-IL" sz="2800" dirty="0" err="1" smtClean="0"/>
              <a:t>או"נ</a:t>
            </a:r>
            <a:r>
              <a:rPr lang="he-IL" sz="2800" dirty="0" smtClean="0"/>
              <a:t>  ל</a:t>
            </a:r>
            <a:endParaRPr lang="he-IL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7524748" y="4594565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נגדיר </a:t>
            </a:r>
            <a:endParaRPr lang="he-IL" sz="2800" dirty="0"/>
          </a:p>
        </p:txBody>
      </p:sp>
      <p:pic>
        <p:nvPicPr>
          <p:cNvPr id="3" name="תמונה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99" y="1032877"/>
            <a:ext cx="1025957" cy="417424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618" y="2289534"/>
            <a:ext cx="1775308" cy="369646"/>
          </a:xfrm>
          <a:prstGeom prst="rect">
            <a:avLst/>
          </a:prstGeom>
        </p:spPr>
      </p:pic>
      <p:pic>
        <p:nvPicPr>
          <p:cNvPr id="27" name="תמונה 2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5" y="4689815"/>
            <a:ext cx="2896819" cy="417424"/>
          </a:xfrm>
          <a:prstGeom prst="rect">
            <a:avLst/>
          </a:prstGeom>
        </p:spPr>
      </p:pic>
      <p:pic>
        <p:nvPicPr>
          <p:cNvPr id="31" name="תמונה 3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2918065"/>
            <a:ext cx="196291" cy="317906"/>
          </a:xfrm>
          <a:prstGeom prst="rect">
            <a:avLst/>
          </a:prstGeom>
        </p:spPr>
      </p:pic>
      <p:pic>
        <p:nvPicPr>
          <p:cNvPr id="32" name="תמונה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4017774"/>
            <a:ext cx="196291" cy="317906"/>
          </a:xfrm>
          <a:prstGeom prst="rect">
            <a:avLst/>
          </a:prstGeom>
        </p:spPr>
      </p:pic>
      <p:pic>
        <p:nvPicPr>
          <p:cNvPr id="34" name="תמונה 33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1709186"/>
            <a:ext cx="196291" cy="317906"/>
          </a:xfrm>
          <a:prstGeom prst="rect">
            <a:avLst/>
          </a:prstGeom>
        </p:spPr>
      </p:pic>
      <p:pic>
        <p:nvPicPr>
          <p:cNvPr id="35" name="תמונה 34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982" y="5270874"/>
            <a:ext cx="196291" cy="317906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894" y="6098815"/>
            <a:ext cx="1815541" cy="344500"/>
          </a:xfrm>
          <a:prstGeom prst="rect">
            <a:avLst/>
          </a:prstGeom>
        </p:spPr>
      </p:pic>
      <p:pic>
        <p:nvPicPr>
          <p:cNvPr id="13" name="תמונה 1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000" y="5658917"/>
            <a:ext cx="2713253" cy="1135223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524748" y="5588780"/>
            <a:ext cx="42089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ואז</a:t>
            </a:r>
            <a:endParaRPr lang="he-IL" sz="2800" dirty="0"/>
          </a:p>
        </p:txBody>
      </p:sp>
      <p:cxnSp>
        <p:nvCxnSpPr>
          <p:cNvPr id="16" name="מחבר חץ ישר 15"/>
          <p:cNvCxnSpPr/>
          <p:nvPr/>
        </p:nvCxnSpPr>
        <p:spPr>
          <a:xfrm>
            <a:off x="2286000" y="2474357"/>
            <a:ext cx="117227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66725" y="2027092"/>
            <a:ext cx="139065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200" dirty="0" smtClean="0"/>
              <a:t>לא בהכרח שונים!</a:t>
            </a:r>
            <a:endParaRPr lang="he-IL" sz="2200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206" y="3436579"/>
            <a:ext cx="208712" cy="294208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287" y="3402617"/>
            <a:ext cx="404851" cy="35204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359" y="3435842"/>
            <a:ext cx="485318" cy="349529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4810708" y="4594565"/>
            <a:ext cx="216499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err="1" smtClean="0"/>
              <a:t>או"ג</a:t>
            </a:r>
            <a:r>
              <a:rPr lang="he-IL" sz="2800" dirty="0" smtClean="0"/>
              <a:t>. כאשר</a:t>
            </a:r>
            <a:endParaRPr lang="he-IL" sz="2800" dirty="0"/>
          </a:p>
        </p:txBody>
      </p:sp>
      <p:pic>
        <p:nvPicPr>
          <p:cNvPr id="9" name="תמונה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11" y="4623782"/>
            <a:ext cx="3621024" cy="69654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2615" y="5036847"/>
            <a:ext cx="84976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ע"ע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19708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39" grpId="0"/>
      <p:bldP spid="26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 txBox="1">
            <a:spLocks/>
          </p:cNvSpPr>
          <p:nvPr/>
        </p:nvSpPr>
        <p:spPr>
          <a:xfrm>
            <a:off x="1676400" y="922338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10000" dirty="0" smtClean="0"/>
              <a:t>העתקות לינאריות</a:t>
            </a:r>
            <a:endParaRPr lang="he-IL" sz="10000" dirty="0"/>
          </a:p>
        </p:txBody>
      </p:sp>
    </p:spTree>
    <p:extLst>
      <p:ext uri="{BB962C8B-B14F-4D97-AF65-F5344CB8AC3E}">
        <p14:creationId xmlns:p14="http://schemas.microsoft.com/office/powerpoint/2010/main" val="4098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414778" y="100584"/>
            <a:ext cx="8539734" cy="1325563"/>
          </a:xfrm>
        </p:spPr>
        <p:txBody>
          <a:bodyPr/>
          <a:lstStyle/>
          <a:p>
            <a:r>
              <a:rPr lang="he-IL" dirty="0" smtClean="0"/>
              <a:t>הגדרה: העתקה לינארית (</a:t>
            </a:r>
            <a:r>
              <a:rPr lang="he-IL" dirty="0" err="1" smtClean="0"/>
              <a:t>ה"ל</a:t>
            </a:r>
            <a:r>
              <a:rPr lang="he-IL" dirty="0" smtClean="0"/>
              <a:t>) היא פונקציה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59" y="1613844"/>
            <a:ext cx="3270172" cy="469440"/>
          </a:xfrm>
          <a:prstGeom prst="rect">
            <a:avLst/>
          </a:prstGeom>
        </p:spPr>
      </p:pic>
      <p:sp>
        <p:nvSpPr>
          <p:cNvPr id="19" name="כותרת 1 1"/>
          <p:cNvSpPr txBox="1">
            <a:spLocks/>
          </p:cNvSpPr>
          <p:nvPr/>
        </p:nvSpPr>
        <p:spPr>
          <a:xfrm>
            <a:off x="6958584" y="2350008"/>
            <a:ext cx="458114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בין 2 מרחבים וקטורים </a:t>
            </a:r>
            <a:endParaRPr lang="he-IL" dirty="0"/>
          </a:p>
        </p:txBody>
      </p:sp>
      <p:pic>
        <p:nvPicPr>
          <p:cNvPr id="6" name="תמונה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99" y="2856024"/>
            <a:ext cx="1051560" cy="445008"/>
          </a:xfrm>
          <a:prstGeom prst="rect">
            <a:avLst/>
          </a:prstGeom>
        </p:spPr>
      </p:pic>
      <p:sp>
        <p:nvSpPr>
          <p:cNvPr id="23" name="כותרת 1 2"/>
          <p:cNvSpPr txBox="1">
            <a:spLocks/>
          </p:cNvSpPr>
          <p:nvPr/>
        </p:nvSpPr>
        <p:spPr>
          <a:xfrm>
            <a:off x="905256" y="2350008"/>
            <a:ext cx="4581144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מעל </a:t>
            </a:r>
            <a:r>
              <a:rPr lang="he-IL" u="sng" dirty="0" smtClean="0"/>
              <a:t>אותו</a:t>
            </a:r>
            <a:r>
              <a:rPr lang="he-IL" dirty="0" smtClean="0"/>
              <a:t> שדה</a:t>
            </a:r>
            <a:endParaRPr lang="he-IL" dirty="0"/>
          </a:p>
        </p:txBody>
      </p:sp>
      <p:pic>
        <p:nvPicPr>
          <p:cNvPr id="7" name="תמונה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9648" y="2839053"/>
            <a:ext cx="289560" cy="347472"/>
          </a:xfrm>
          <a:prstGeom prst="rect">
            <a:avLst/>
          </a:prstGeom>
        </p:spPr>
      </p:pic>
      <p:sp>
        <p:nvSpPr>
          <p:cNvPr id="26" name="כותרת 1 3"/>
          <p:cNvSpPr txBox="1">
            <a:spLocks/>
          </p:cNvSpPr>
          <p:nvPr/>
        </p:nvSpPr>
        <p:spPr>
          <a:xfrm>
            <a:off x="9226296" y="3301032"/>
            <a:ext cx="2313432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/>
              <a:t>המקיימת: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77" y="4073772"/>
            <a:ext cx="4966335" cy="417424"/>
          </a:xfrm>
          <a:prstGeom prst="rect">
            <a:avLst/>
          </a:prstGeom>
        </p:spPr>
      </p:pic>
      <p:pic>
        <p:nvPicPr>
          <p:cNvPr id="11" name="תמונה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777" y="5291520"/>
            <a:ext cx="2733370" cy="417424"/>
          </a:xfrm>
          <a:prstGeom prst="rect">
            <a:avLst/>
          </a:prstGeom>
        </p:spPr>
      </p:pic>
      <p:pic>
        <p:nvPicPr>
          <p:cNvPr id="16" name="תמונה 1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62" y="4121550"/>
            <a:ext cx="2240508" cy="369646"/>
          </a:xfrm>
          <a:prstGeom prst="rect">
            <a:avLst/>
          </a:prstGeom>
        </p:spPr>
      </p:pic>
      <p:pic>
        <p:nvPicPr>
          <p:cNvPr id="17" name="תמונה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26" y="5294620"/>
            <a:ext cx="2642844" cy="3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8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299825" y="278709"/>
            <a:ext cx="1370967" cy="770159"/>
          </a:xfrm>
        </p:spPr>
        <p:txBody>
          <a:bodyPr>
            <a:normAutofit/>
          </a:bodyPr>
          <a:lstStyle/>
          <a:p>
            <a:r>
              <a:rPr lang="he-IL" sz="2800" dirty="0" smtClean="0"/>
              <a:t>הערות:</a:t>
            </a:r>
            <a:endParaRPr lang="he-IL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7296912" y="1048868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1. סימון </a:t>
            </a:r>
          </a:p>
        </p:txBody>
      </p:sp>
      <p:pic>
        <p:nvPicPr>
          <p:cNvPr id="5" name="תמונה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16" y="1167147"/>
            <a:ext cx="1870862" cy="41742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296912" y="1798047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2. תנאי שקול </a:t>
            </a:r>
          </a:p>
        </p:txBody>
      </p:sp>
      <p:pic>
        <p:nvPicPr>
          <p:cNvPr id="20" name="תמונה 1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313" y="2595004"/>
            <a:ext cx="4966335" cy="417424"/>
          </a:xfrm>
          <a:prstGeom prst="rect">
            <a:avLst/>
          </a:prstGeom>
        </p:spPr>
      </p:pic>
      <p:pic>
        <p:nvPicPr>
          <p:cNvPr id="21" name="תמונה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321" y="3426646"/>
            <a:ext cx="2733370" cy="4174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744" y="3036003"/>
            <a:ext cx="696201" cy="347472"/>
          </a:xfrm>
          <a:prstGeom prst="rect">
            <a:avLst/>
          </a:prstGeom>
        </p:spPr>
      </p:pic>
      <p:sp>
        <p:nvSpPr>
          <p:cNvPr id="7" name="סוגר מסולסל שמאלי 6"/>
          <p:cNvSpPr/>
          <p:nvPr/>
        </p:nvSpPr>
        <p:spPr>
          <a:xfrm>
            <a:off x="6766560" y="2505456"/>
            <a:ext cx="164592" cy="13386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" name="תמונה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" y="2966051"/>
            <a:ext cx="5504459" cy="417424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296912" y="4385799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3. הכללה:</a:t>
            </a:r>
          </a:p>
        </p:txBody>
      </p:sp>
      <p:pic>
        <p:nvPicPr>
          <p:cNvPr id="13" name="תמונה 1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" y="5181494"/>
            <a:ext cx="11923776" cy="41742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552433" y="1000456"/>
            <a:ext cx="40965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/>
              <a:t>4. תכונה: </a:t>
            </a:r>
          </a:p>
        </p:txBody>
      </p:sp>
      <p:pic>
        <p:nvPicPr>
          <p:cNvPr id="16" name="תמונה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74" y="1106252"/>
            <a:ext cx="1579169" cy="417424"/>
          </a:xfrm>
          <a:prstGeom prst="rect">
            <a:avLst/>
          </a:prstGeom>
        </p:spPr>
      </p:pic>
      <p:cxnSp>
        <p:nvCxnSpPr>
          <p:cNvPr id="30" name="מחבר חץ ישר 29"/>
          <p:cNvCxnSpPr/>
          <p:nvPr/>
        </p:nvCxnSpPr>
        <p:spPr>
          <a:xfrm>
            <a:off x="2795206" y="612102"/>
            <a:ext cx="1026986" cy="4367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תמונה 3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17" y="213284"/>
            <a:ext cx="445084" cy="344500"/>
          </a:xfrm>
          <a:prstGeom prst="rect">
            <a:avLst/>
          </a:prstGeom>
        </p:spPr>
      </p:pic>
      <p:cxnSp>
        <p:nvCxnSpPr>
          <p:cNvPr id="36" name="מחבר חץ ישר 35"/>
          <p:cNvCxnSpPr/>
          <p:nvPr/>
        </p:nvCxnSpPr>
        <p:spPr>
          <a:xfrm flipH="1">
            <a:off x="4837176" y="557784"/>
            <a:ext cx="71667" cy="407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תמונה 3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165" y="158740"/>
            <a:ext cx="535610" cy="3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7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7" grpId="0" animBg="1"/>
      <p:bldP spid="27" grpId="0"/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\underbrace{v'_1,\dots v'_{k'}}_{\lambda_2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5.25"/>
  <p:tag name="OUTPUTDPI" val="1200"/>
  <p:tag name="LATEXADDIN" val="\documentclass{article}&#10;\usepackage{amsmath}&#10;\usepackage{amssymb}&#10;\usepackage{amsthm}&#10;\usepackage{xcolor}&#10;\pagestyle{empty}&#10;\begin{document}&#10;&#10;&#10;$T(\alpha v)=\alpha T(v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41.75"/>
  <p:tag name="OUTPUTDPI" val="1200"/>
  <p:tag name="LATEXADDIN" val="\documentclass{article}&#10;\usepackage{amsmath}&#10;\usepackage{amssymb}&#10;\usepackage{amsthm}&#10;\usepackage{xcolor}&#10;\pagestyle{empty}&#10;\begin{document}&#10;&#10;&#10;$&#10;T(\alpha v_1+v_2)=\alpha T(v_1)+T(v_2)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660"/>
  <p:tag name="OUTPUTDPI" val="1200"/>
  <p:tag name="LATEXADDIN" val="\documentclass{article}&#10;\usepackage{amsmath}&#10;\usepackage{amssymb}&#10;\usepackage{amsthm}&#10;\usepackage{xcolor}&#10;\pagestyle{empty}&#10;\begin{document}&#10;&#10;&#10;$&#10;T(\alpha_{1}v_{1}+\alpha_{2}v_{2}+\cdots+\alpha_{n}v_{n})=\alpha_{1}T(v_{1})+\alpha_{2}T(v_{2})+\cdots+\alpha_{n}T(v_{n})&#10;$&#10;\end{document}"/>
  <p:tag name="IGUANATEXSIZE" val="33"/>
  <p:tag name="IGUANATEXCURSOR" val="266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1"/>
  <p:tag name="OUTPUTDPI" val="1200"/>
  <p:tag name="LATEXADDIN" val="\documentclass{article}&#10;\usepackage{amsmath}&#10;\usepackage{amssymb}&#10;\usepackage{amsthm}&#10;\usepackage{xcolor}&#10;\pagestyle{empty}&#10;\begin{document}&#10;&#10;&#10;$T(0)=0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32.75"/>
  <p:tag name="OUTPUTDPI" val="1200"/>
  <p:tag name="LATEXADDIN" val="\documentclass{article}&#10;\usepackage{amsmath}&#10;\usepackage{amssymb}&#10;\usepackage{amsthm}&#10;\usepackage{xcolor}&#10;\pagestyle{empty}&#10;\begin{document}&#10;&#10;&#10;$0_V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59.75"/>
  <p:tag name="OUTPUTDPI" val="1200"/>
  <p:tag name="LATEXADDIN" val="\documentclass{article}&#10;\usepackage{amsmath}&#10;\usepackage{amssymb}&#10;\usepackage{amsthm}&#10;\usepackage{xcolor}&#10;\pagestyle{empty}&#10;\begin{document}&#10;&#10;&#10;$0_W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753.75"/>
  <p:tag name="OUTPUTDPI" val="1200"/>
  <p:tag name="LATEXADDIN" val="\documentclass{article}&#10;\usepackage{amsmath}&#10;\usepackage{amssymb}&#10;\usepackage{amsthm}&#10;\usepackage{xcolor}&#10;\pagestyle{empty}&#10;\begin{document}&#10;&#10;&#10;$T_A:\mathbb{F}^n\to \mathbb{F}^m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30.75"/>
  <p:tag name="OUTPUTDPI" val="1200"/>
  <p:tag name="LATEXADDIN" val="\documentclass{article}&#10;\usepackage{amsmath}&#10;\usepackage{amssymb}&#10;\usepackage{amsthm}&#10;\usepackage{xcolor}&#10;\pagestyle{empty}&#10;\begin{document}&#10;&#10;&#10;$T_A(v)=Av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59"/>
  <p:tag name="OUTPUTDPI" val="1200"/>
  <p:tag name="LATEXADDIN" val="\documentclass{article}&#10;\usepackage{amsmath}&#10;\usepackage{amssymb}&#10;\usepackage{amsthm}&#10;\usepackage{xcolor}&#10;\pagestyle{empty}&#10;\begin{document}&#10;&#10;&#10;$&#10;T_A(\alpha v_1+v_2)=A(\alpha v_1+v_2)=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"/>
  <p:tag name="ORIGINALWIDTH" val="900.75"/>
  <p:tag name="OUTPUTDPI" val="1200"/>
  <p:tag name="LATEXADDIN" val="\documentclass{article}&#10;\usepackage{amsmath}&#10;\usepackage{amssymb}&#10;\usepackage{amsthm}&#10;\usepackage{xcolor}&#10;\pagestyle{empty}&#10;\begin{document}&#10;&#10;&#10;$=\alpha Av_1+Av_2=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49.5"/>
  <p:tag name="OUTPUTDPI" val="1200"/>
  <p:tag name="LATEXADDIN" val="\documentclass{article}&#10;\usepackage{amsmath}&#10;\usepackage{amssymb}&#10;\usepackage{amsthm}&#10;\usepackage{xcolor}&#10;\pagestyle{empty}&#10;\begin{document}&#10;&#10;&#10;$\alpha T_A(v_1)+T_A(v_2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933"/>
  <p:tag name="OUTPUTDPI" val="1200"/>
  <p:tag name="LATEXADDIN" val="\documentclass{article}&#10;\usepackage{amsmath}&#10;\usepackage{amssymb}&#10;\usepackage{amsthm}&#10;\usepackage{xcolor}&#10;\pagestyle{empty}&#10;\begin{document}&#10;&#10;&#10;$\alpha\in \mathbb{F},v_1,v_2\in \mathbb{F}^n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tr:\mathbb{F}^{n\times n}\to \mathbb{F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930.5"/>
  <p:tag name="OUTPUTDPI" val="1200"/>
  <p:tag name="LATEXADDIN" val="\documentclass{article}&#10;\usepackage{amsmath}&#10;\usepackage{amssymb}&#10;\usepackage{amsthm}&#10;\usepackage{xcolor}&#10;\pagestyle{empty}&#10;\begin{document}&#10;&#10;&#10;$&#10;tr(\alpha A_1+A_2)=trace(\alpha A_1+A_2)=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38.25"/>
  <p:tag name="OUTPUTDPI" val="1200"/>
  <p:tag name="LATEXADDIN" val="\documentclass{article}&#10;\usepackage{amsmath}&#10;\usepackage{amssymb}&#10;\usepackage{amsthm}&#10;\usepackage{xcolor}&#10;\pagestyle{empty}&#10;\begin{document}&#10;&#10;&#10;$=\alpha trace(A_1)+trace(A_2)=$&#10;\end{document}"/>
  <p:tag name="IGUANATEXSIZE" val="33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16.5"/>
  <p:tag name="OUTPUTDPI" val="1200"/>
  <p:tag name="LATEXADDIN" val="\documentclass{article}&#10;\usepackage{amsmath}&#10;\usepackage{amssymb}&#10;\usepackage{amsthm}&#10;\usepackage{xcolor}&#10;\pagestyle{empty}&#10;\begin{document}&#10;&#10;&#10;$\alpha tr(A_1)+tr(A_2)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06.5"/>
  <p:tag name="OUTPUTDPI" val="1200"/>
  <p:tag name="LATEXADDIN" val="\documentclass{article}&#10;\usepackage{amsmath}&#10;\usepackage{amssymb}&#10;\usepackage{amsthm}&#10;\usepackage{xcolor}&#10;\pagestyle{empty}&#10;\begin{document}&#10;&#10;&#10;$(tr(A)=trace(A)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38.5"/>
  <p:tag name="OUTPUTDPI" val="1200"/>
  <p:tag name="LATEXADDIN" val="\documentclass{article}&#10;\usepackage{amsmath}&#10;\usepackage{amssymb}&#10;\usepackage{amsthm}&#10;\usepackage{xcolor}&#10;\pagestyle{empty}&#10;\begin{document}&#10;&#10;&#10;$\alpha\in \mathbb{F},A_1,A_2\in \mathbb{F}^{n \times n}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649.5"/>
  <p:tag name="OUTPUTDPI" val="1200"/>
  <p:tag name="LATEXADDIN" val="\documentclass{article}&#10;\usepackage{amsmath}&#10;\usepackage{amssymb}&#10;\usepackage{amsthm}&#10;\usepackage{xcolor}&#10;\pagestyle{empty}&#10;\begin{document}&#10;&#10;$\underbrace{v&quot;_1,\dots v&quot;_{k&quot;}}_{\lambda_m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385"/>
  <p:tag name="ORIGINALWIDTH" val="941.1324"/>
  <p:tag name="OUTPUTDPI" val="1200"/>
  <p:tag name="LATEXADDIN" val="\documentclass{article}&#10;\usepackage{amsmath}&#10;\usepackage{amssymb}&#10;\usepackage{amsthm}&#10;\usepackage{xcolor}&#10;\pagestyle{empty}&#10;\begin{document}&#10;&#10;&#10;$T:\mathbb{F}^{n\times n}\to \mathbb{F}^{n\times n}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1677.54"/>
  <p:tag name="OUTPUTDPI" val="1200"/>
  <p:tag name="LATEXADDIN" val="\documentclass{article}&#10;\usepackage{amsmath}&#10;\usepackage{amssymb}&#10;\usepackage{amsthm}&#10;\usepackage{xcolor}&#10;\pagestyle{empty}&#10;\begin{document}&#10;&#10;&#10;$&#10;T(\alpha A_1+A_2)=(\alpha A_1+A_2)^t=$&#10;\end{document}"/>
  <p:tag name="IGUANATEXSIZE" val="33"/>
  <p:tag name="IGUANATEXCURSOR" val="181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869.8912"/>
  <p:tag name="OUTPUTDPI" val="1200"/>
  <p:tag name="LATEXADDIN" val="\documentclass{article}&#10;\usepackage{amsmath}&#10;\usepackage{amssymb}&#10;\usepackage{amsthm}&#10;\usepackage{xcolor}&#10;\pagestyle{empty}&#10;\begin{document}&#10;&#10;&#10;$=\alpha\cdot A_1^t+A_2^t=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87.889"/>
  <p:tag name="OUTPUTDPI" val="1200"/>
  <p:tag name="LATEXADDIN" val="\documentclass{article}&#10;\usepackage{amsmath}&#10;\usepackage{amssymb}&#10;\usepackage{amsthm}&#10;\usepackage{xcolor}&#10;\pagestyle{empty}&#10;\begin{document}&#10;&#10;&#10;$\alpha T(A_1)+T(A_2)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.75"/>
  <p:tag name="ORIGINALWIDTH" val="1138.5"/>
  <p:tag name="OUTPUTDPI" val="1200"/>
  <p:tag name="LATEXADDIN" val="\documentclass{article}&#10;\usepackage{amsmath}&#10;\usepackage{amssymb}&#10;\usepackage{amsthm}&#10;\usepackage{xcolor}&#10;\pagestyle{empty}&#10;\begin{document}&#10;&#10;&#10;$\alpha\in \mathbb{F},A_1,A_2\in \mathbb{F}^{n \times n}$&#10;\end{document}"/>
  <p:tag name="IGUANATEXSIZE" val="33"/>
  <p:tag name="IGUANATEXCURSOR" val="199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570.6786"/>
  <p:tag name="OUTPUTDPI" val="1200"/>
  <p:tag name="LATEXADDIN" val="\documentclass{article}&#10;\usepackage{amsmath}&#10;\usepackage{amssymb}&#10;\usepackage{amsthm}&#10;\usepackage{xcolor}&#10;\pagestyle{empty}&#10;\begin{document}&#10;&#10;&#10;$&#10;T(A)=A^t&#10;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17.3978"/>
  <p:tag name="OUTPUTDPI" val="1200"/>
  <p:tag name="LATEXADDIN" val="\documentclass{article}&#10;\usepackage{amsmath}&#10;\usepackage{amssymb}&#10;\usepackage{amsthm}&#10;\usepackage{xcolor}&#10;\pagestyle{empty}&#10;\begin{document}&#10;&#10;&#10;$D:\mathbb{F}[x]\to \mathbb{F}[x]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559.805"/>
  <p:tag name="OUTPUTDPI" val="1200"/>
  <p:tag name="LATEXADDIN" val="\documentclass{article}&#10;\usepackage{amsmath}&#10;\usepackage{amssymb}&#10;\usepackage{amsthm}&#10;\usepackage{xcolor}&#10;\pagestyle{empty}&#10;\begin{document}&#10;&#10;&#10;$&#10;D(\alpha p_1+p_2)=(\alpha p_1+p_2)'=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808.399"/>
  <p:tag name="OUTPUTDPI" val="1200"/>
  <p:tag name="LATEXADDIN" val="\documentclass{article}&#10;\usepackage{amsmath}&#10;\usepackage{amssymb}&#10;\usepackage{amsthm}&#10;\usepackage{xcolor}&#10;\pagestyle{empty}&#10;\begin{document}&#10;&#10;&#10;$=\alpha\cdot p_1'+p_2'=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826.3967"/>
  <p:tag name="OUTPUTDPI" val="1200"/>
  <p:tag name="LATEXADDIN" val="\documentclass{article}&#10;\usepackage{amsmath}&#10;\usepackage{amssymb}&#10;\usepackage{amsthm}&#10;\usepackage{xcolor}&#10;\pagestyle{empty}&#10;\begin{document}&#10;&#10;&#10;$\alpha T(p_1)+T(p_2)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"/>
  <p:tag name="ORIGINALWIDTH" val="2640"/>
  <p:tag name="OUTPUTDPI" val="1200"/>
  <p:tag name="LATEXADDIN" val="\documentclass{article}&#10;\usepackage{amsmath}&#10;\usepackage{amssymb}&#10;\usepackage{amsthm}&#10;\usepackage{xcolor}&#10;\pagestyle{empty}&#10;\begin{document}&#10;&#10;$\overbrace{\phantom{v_1,v_1,v_1,v_1,v_1,v_1,v_1,v_1,v_1v_1,v_1,v_1,v_1,v_1,v_1,v_1}}^{}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005.624"/>
  <p:tag name="OUTPUTDPI" val="1200"/>
  <p:tag name="LATEXADDIN" val="\documentclass{article}&#10;\usepackage{amsmath}&#10;\usepackage{amssymb}&#10;\usepackage{amsthm}&#10;\usepackage{xcolor}&#10;\pagestyle{empty}&#10;\begin{document}&#10;&#10;&#10;$\alpha\in \mathbb{F},p_1,p_2\in \mathbb{F}[x]$&#10;\end{document}"/>
  <p:tag name="IGUANATEXSIZE" val="33"/>
  <p:tag name="IGUANATEXCURSOR" val="189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848.8939"/>
  <p:tag name="OUTPUTDPI" val="1200"/>
  <p:tag name="LATEXADDIN" val="\documentclass{article}&#10;\usepackage{amsmath}&#10;\usepackage{amssymb}&#10;\usepackage{amsthm}&#10;\usepackage{xcolor}&#10;\pagestyle{empty}&#10;\begin{document}&#10;&#10;&#10;$&#10;D(p(x))=p'(x)&#10;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645.6693"/>
  <p:tag name="OUTPUTDPI" val="1200"/>
  <p:tag name="LATEXADDIN" val="\documentclass{article}&#10;\usepackage{amsmath}&#10;\usepackage{amssymb}&#10;\usepackage{amsthm}&#10;\usepackage{xcolor}&#10;\pagestyle{empty}&#10;\begin{document}&#10;&#10;&#10;$f:\mathbb{R}^2\to \mathbb{R}^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280.84"/>
  <p:tag name="OUTPUTDPI" val="1200"/>
  <p:tag name="LATEXADDIN" val="\documentclass{article}&#10;\usepackage{amsmath}&#10;\usepackage{amssymb}&#10;\usepackage{amsthm}&#10;\usepackage{xcolor}&#10;\pagestyle{empty}&#10;\begin{document}&#10;$&#10;f(\left(\begin{array}{c}&#10;x\\&#10;y&#10;\end{array}\right))=\left(\begin{array}{c}&#10;1 +y\\&#10;y-x&#10;\end{array}\right)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581.552"/>
  <p:tag name="OUTPUTDPI" val="1200"/>
  <p:tag name="LATEXADDIN" val="\documentclass{article}&#10;\usepackage{amsmath}&#10;\usepackage{amssymb}&#10;\usepackage{amsthm}&#10;\usepackage{xcolor}&#10;\pagestyle{empty}&#10;\begin{document}&#10;&#10;&#10;$&#10;f( \left(\begin{array}{c}&#10;0\\&#10;0&#10;\end{array}\right))&#10;=&#10;\left(\begin{array}{c}&#10;1\\&#10;0&#10;\end{array}\right)&#10;\neq &#10;\left(\begin{array}{c}&#10;0\\&#10;0&#10;\end{array}\right)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645.6693"/>
  <p:tag name="OUTPUTDPI" val="1200"/>
  <p:tag name="LATEXADDIN" val="\documentclass{article}&#10;\usepackage{amsmath}&#10;\usepackage{amssymb}&#10;\usepackage{amsthm}&#10;\usepackage{xcolor}&#10;\pagestyle{empty}&#10;\begin{document}&#10;&#10;&#10;$f:\mathbb{R}^2\to \mathbb{R}^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337.083"/>
  <p:tag name="OUTPUTDPI" val="1200"/>
  <p:tag name="LATEXADDIN" val="\documentclass{article}&#10;\usepackage{amsmath}&#10;\usepackage{amssymb}&#10;\usepackage{amsthm}&#10;\usepackage{xcolor}&#10;\pagestyle{empty}&#10;\begin{document}&#10;$&#10;f(\left(\begin{array}{c}&#10;x\\&#10;y&#10;\end{array}\right))=\left(\begin{array}{c}&#10;x^2 +y\\&#10;y-x&#10;\end{array}\right)&#10;$&#10;\end{document}"/>
  <p:tag name="IGUANATEXSIZE" val="33"/>
  <p:tag name="IGUANATEXCURSOR" val="229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2152.231"/>
  <p:tag name="OUTPUTDPI" val="1200"/>
  <p:tag name="LATEXADDIN" val="\documentclass{article}&#10;\usepackage{amsmath}&#10;\usepackage{amssymb}&#10;\usepackage{amsthm}&#10;\usepackage{xcolor}&#10;\pagestyle{empty}&#10;\begin{document}&#10;&#10;&#10;$&#10;f(2\cdot \left(\begin{array}{c}&#10;3\\&#10;0&#10;\end{array}\right))=&#10;f(\left(\begin{array}{c}&#10;6\\&#10;0&#10;\end{array}\right))=&#10;\left(\begin{array}{c}&#10;36\\&#10;-6&#10;\end{array}\right)&#10;\neq $&#10;&#10;\end{document}"/>
  <p:tag name="IGUANATEXSIZE" val="33"/>
  <p:tag name="IGUANATEXCURSOR" val="311"/>
  <p:tag name="TRANSPARENCY" val="True"/>
  <p:tag name="FILENAME" val=""/>
  <p:tag name="INPUTTYPE" val="0"/>
  <p:tag name="LATEXENGINEID" val="0"/>
  <p:tag name="TEMPFOLDER" val="c:\temp\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126"/>
  <p:tag name="ORIGINALWIDTH" val="1590.551"/>
  <p:tag name="OUTPUTDPI" val="1200"/>
  <p:tag name="LATEXADDIN" val="\documentclass{article}&#10;\usepackage{amsmath}&#10;\usepackage{amssymb}&#10;\usepackage{amsthm}&#10;\usepackage{xcolor}&#10;\pagestyle{empty}&#10;\begin{document}&#10;&#10;&#10;$&#10;\neq 2\cdot &#10;\left(\begin{array}{c}&#10;9\\&#10;-3&#10;\end{array}\right)=&#10;2\cdot f(&#10;\left(\begin{array}{c}&#10;3\\&#10;0&#10;\end{array}\right))&#10;$&#10;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258.75"/>
  <p:tag name="OUTPUTDPI" val="1200"/>
  <p:tag name="LATEXADDIN" val="\documentclass{article}&#10;\usepackage{amsmath}&#10;\usepackage{amssymb}&#10;\usepackage{amsthm}&#10;\usepackage{xcolor}&#10;\pagestyle{empty}&#10;\begin{document}&#10;&#10;&#10;$V,W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14.75"/>
  <p:tag name="OUTPUTDPI" val="1200"/>
  <p:tag name="LATEXADDIN" val="\documentclass{article}&#10;\usepackage{amsmath}&#10;\usepackage{amssymb}&#10;\usepackage{amsthm}&#10;\usepackage{xcolor}&#10;\pagestyle{empty}&#10;\begin{document}&#10;&#10;&#10;$v_n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.25"/>
  <p:tag name="ORIGINALWIDTH" val="144"/>
  <p:tag name="OUTPUTDPI" val="1200"/>
  <p:tag name="LATEXADDIN" val="\documentclass{article}&#10;\usepackage{amsmath}&#10;\usepackage{amssymb}&#10;\usepackage{amsthm}&#10;\usepackage{xcolor}&#10;\pagestyle{empty}&#10;\begin{document}&#10;&#10;&#10;$w_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3.25"/>
  <p:tag name="ORIGINALWIDTH" val="13.5"/>
  <p:tag name="OUTPUTDPI" val="1200"/>
  <p:tag name="LATEXADDIN" val="\documentclass{article}&#10;\usepackage{amsmath}&#10;\usepackage{amssymb}&#10;\usepackage{amsthm}&#10;\usepackage{xcolor}&#10;\pagestyle{empty}&#10;\begin{document}&#10;&#10;&#10;$\v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72.25"/>
  <p:tag name="OUTPUTDPI" val="1200"/>
  <p:tag name="LATEXADDIN" val="\documentclass{article}&#10;\usepackage{amsmath}&#10;\usepackage{amssymb}&#10;\usepackage{amsthm}&#10;\usepackage{xcolor}&#10;\pagestyle{empty}&#10;\begin{document}&#10;&#10;&#10;$T(v_i)=w_i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12.5"/>
  <p:tag name="OUTPUTDPI" val="1200"/>
  <p:tag name="LATEXADDIN" val="\documentclass{article}&#10;\usepackage{amsmath}&#10;\usepackage{amssymb}&#10;\usepackage{amsthm}&#10;\usepackage{xcolor}&#10;\pagestyle{empty}&#10;\begin{document}&#10;&#10;&#10;$v_i \mapsto w_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33.75"/>
  <p:tag name="OUTPUTDPI" val="1200"/>
  <p:tag name="LATEXADDIN" val="\documentclass{article}&#10;\usepackage{amsmath}&#10;\usepackage{amssymb}&#10;\usepackage{amsthm}&#10;\usepackage{xcolor}&#10;\pagestyle{empty}&#10;\begin{document}&#10;&#10;&#10;$i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\\&#10;-1&#10;\end{pmatrix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2.75"/>
  <p:tag name="OUTPUTDPI" val="1200"/>
  <p:tag name="LATEXADDIN" val="\documentclass{article}&#10;\usepackage{amsmath}&#10;\usepackage{amssymb}&#10;\usepackage{amsthm}&#10;\usepackage{xcolor}&#10;\pagestyle{empty}&#10;\begin{document}&#10;&#10;&#10;$\mathbb{R}^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\\&#10;-1&#10;\end{pmatrix}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94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0\\&#10;0&#10;\end{pmatrix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419"/>
  <p:tag name="OUTPUTDPI" val="1200"/>
  <p:tag name="LATEXADDIN" val="\documentclass{article}&#10;\usepackage{amsmath}&#10;\usepackage{amssymb}&#10;\usepackage{amsthm}&#10;\usepackage{xcolor}&#10;\pagestyle{empty}&#10;\begin{document}&#10;&#10;&#10;$aT(1)+bT(x)+cT(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590"/>
  <p:tag name="OUTPUTDPI" val="1200"/>
  <p:tag name="LATEXADDIN" val="\documentclass{article}&#10;\usepackage{amsmath}&#10;\usepackage{amssymb}&#10;\usepackage{amsthm}&#10;\usepackage{xcolor}&#10;\pagestyle{empty}&#10;\begin{document}&#10;&#10;&#10;$a&#10;\begin{pmatrix}&#10;2\\&#10;-1&#10;\end{pmatrix}&#10;+b&#10;\begin{pmatrix}&#10;1\\&#10;-1&#10;\end{pmatrix}&#10;+c&#10;\begin{pmatrix}&#10;0\\&#10;0&#10;\end{pmatrix}&#10;=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42"/>
  <p:tag name="OUTPUTDPI" val="1200"/>
  <p:tag name="LATEXADDIN" val="\documentclass{article}&#10;\usepackage{amsmath}&#10;\usepackage{amssymb}&#10;\usepackage{amsthm}&#10;\usepackage{xcolor}&#10;\pagestyle{empty}&#10;\begin{document}&#10;&#10;&#10;$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3"/>
  <p:tag name="OUTPUTDPI" val="1200"/>
  <p:tag name="LATEXADDIN" val="\documentclass{article}&#10;\usepackage{amsmath}&#10;\usepackage{amssymb}&#10;\usepackage{amsthm}&#10;\usepackage{xcolor}&#10;\pagestyle{empty}&#10;\begin{document}&#10;&#10;&#10;$x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12.5"/>
  <p:tag name="OUTPUTDPI" val="1200"/>
  <p:tag name="LATEXADDIN" val="\documentclass{article}&#10;\usepackage{amsmath}&#10;\usepackage{amssymb}&#10;\usepackage{amsthm}&#10;\usepackage{xcolor}&#10;\pagestyle{empty}&#10;\begin{document}&#10;&#10;&#10;$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\\&#10;-1&#10;\end{pmatrix}&#10;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132.75"/>
  <p:tag name="OUTPUTDPI" val="1200"/>
  <p:tag name="LATEXADDIN" val="\documentclass{article}&#10;\usepackage{amsmath}&#10;\usepackage{amssymb}&#10;\usepackage{amsthm}&#10;\usepackage{xcolor}&#10;\pagestyle{empty}&#10;\begin{document}&#10;&#10;&#10;$\mathbb{R}^2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9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\\&#10;-1&#10;\end{pmatrix}&#10;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94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0\\&#10;0&#10;\end{pmatrix}&#10;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95"/>
  <p:tag name="OUTPUTDPI" val="1200"/>
  <p:tag name="LATEXADDIN" val="\documentclass{article}&#10;\usepackage{amsmath}&#10;\usepackage{amssymb}&#10;\usepackage{amsthm}&#10;\usepackage{xcolor}&#10;\pagestyle{empty}&#10;\begin{document}&#10;&#10;&#10;$a+bx+cx^2\in \mathbb{R}_2[x]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31.25"/>
  <p:tag name="OUTPUTDPI" val="1200"/>
  <p:tag name="LATEXADDIN" val="\documentclass{article}&#10;\usepackage{amsmath}&#10;\usepackage{amssymb}&#10;\usepackage{amsthm}&#10;\usepackage{xcolor}&#10;\pagestyle{empty}&#10;\begin{document}&#10;&#10;&#10;$\ker T =\{v\in V: Tv=0\}\leq V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520.25"/>
  <p:tag name="OUTPUTDPI" val="1200"/>
  <p:tag name="LATEXADDIN" val="\documentclass{article}&#10;\usepackage{amsmath}&#10;\usepackage{amssymb}&#10;\usepackage{amsthm}&#10;\usepackage{xcolor}&#10;\pagestyle{empty}&#10;\begin{document}&#10;&#10;&#10;$Im( T) =\{Tv: v\in V\}\leq W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08"/>
  <p:tag name="OUTPUTDPI" val="1200"/>
  <p:tag name="LATEXADDIN" val="\documentclass{article}&#10;\usepackage{amsmath}&#10;\usepackage{amssymb}&#10;\usepackage{amsthm}&#10;\usepackage{xcolor}&#10;\pagestyle{empty}&#10;\begin{document}&#10;&#10;&#10;$r(T)=rank(T)=\dim Im(T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&amp;1&amp;0\\&#10;-1&amp;-1&amp;0&#10;\end{pmatrix}&#10;\begin{pmatrix}&#10;a\\&#10;b\\&#10;c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094.5"/>
  <p:tag name="OUTPUTDPI" val="1200"/>
  <p:tag name="LATEXADDIN" val="\documentclass{article}&#10;\usepackage{amsmath}&#10;\usepackage{amssymb}&#10;\usepackage{amsthm}&#10;\usepackage{xcolor}&#10;\pagestyle{empty}&#10;\begin{document}&#10;&#10;&#10;$\ker T =\{(a+bx+cx^2)\in \mathbb{R}_2[x]: T(a+bx+cx^2)=0\}=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53.75"/>
  <p:tag name="OUTPUTDPI" val="1200"/>
  <p:tag name="LATEXADDIN" val="\documentclass{article}&#10;\usepackage{amsmath}&#10;\usepackage{amssymb}&#10;\usepackage{amsthm}&#10;\usepackage{xcolor}&#10;\pagestyle{empty}&#10;\begin{document}&#10;&#10;&#10;$\{a+bx+cx^2\in \mathbb{R}_2[x]:&#10;\begin{pmatrix}&#10;2&amp;1&amp;0\\&#10;-1&amp;-1&amp;0&#10;\end{pmatrix}&#10;\begin{pmatrix}&#10;a\\&#10;b\\&#10;c&#10;\end{pmatrix}&#10;=&#10;\begin{pmatrix}&#10;0\\&#10;0&#10;\end{pmatrix}&#10;\}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287.25"/>
  <p:tag name="OUTPUTDPI" val="1200"/>
  <p:tag name="LATEXADDIN" val="\documentclass{article}&#10;\usepackage{amsmath}&#10;\usepackage{amssymb}&#10;\usepackage{amsthm}&#10;\usepackage{xcolor}&#10;\pagestyle{empty}&#10;\begin{document}&#10;&#10;&#10;$N(A)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1020.75"/>
  <p:tag name="OUTPUTDPI" val="1200"/>
  <p:tag name="LATEXADDIN" val="\documentclass{article}&#10;\usepackage{amsmath}&#10;\usepackage{amssymb}&#10;\usepackage{amsthm}&#10;\usepackage{xcolor}&#10;\pagestyle{empty}&#10;\begin{document}&#10;&#10;&#10;$&#10;\exists P\;:\;  P^{-1}AP=D&#10;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&amp;1&amp;0\\&#10;-1&amp;-1&amp;0&#10;\end{pmatrix}&#10;\begin{pmatrix}&#10;a\\&#10;b\\&#10;c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296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&amp;1&amp;0\\&#10;-1&amp;-1&amp;0&#10;\end{pmatrix}&#10;\to&#10;\begin{pmatrix}&#10;1&amp;1&amp;0\\&#10;2&amp;1&amp;0\\&#10;\end{pmatrix}&#10;\to&#10;\begin{pmatrix}&#10;1&amp;1&amp;0\\&#10;0&amp;-1&amp;0\\&#10;\end{pmatrix}&#10;\to&#10;\begin{pmatrix}&#10;1&amp;0&amp;0\\&#10;0&amp;1&amp;0\\&#10;\end{pmatrix}&#10;$&#10;\end{document}"/>
  <p:tag name="IGUANATEXSIZE" val="33"/>
  <p:tag name="IGUANATEXCURSOR" val="322"/>
  <p:tag name="TRANSPARENCY" val="True"/>
  <p:tag name="FILENAME" val=""/>
  <p:tag name="INPUTTYPE" val="0"/>
  <p:tag name="LATEXENGINEID" val="0"/>
  <p:tag name="TEMPFOLDER" val="c:\temp\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99.75"/>
  <p:tag name="OUTPUTDPI" val="1200"/>
  <p:tag name="LATEXADDIN" val="\documentclass{article}&#10;\usepackage{amsmath}&#10;\usepackage{amssymb}&#10;\usepackage{amsthm}&#10;\usepackage{xcolor}&#10;\pagestyle{empty}&#10;\begin{document}&#10;&#10;&#10;$N(A)=\{&#10;\begin{pmatrix}&#10;a\\&#10;b\\&#10;c&#10;\end{pmatrix}:&#10;a=0,b=0\}&#10;$&#10;\end{document}"/>
  <p:tag name="IGUANATEXSIZE" val="33"/>
  <p:tag name="IGUANATEXCURSOR" val="202"/>
  <p:tag name="TRANSPARENCY" val="True"/>
  <p:tag name="FILENAME" val=""/>
  <p:tag name="INPUTTYPE" val="0"/>
  <p:tag name="LATEXENGINEID" val="0"/>
  <p:tag name="TEMPFOLDER" val="c:\temp\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$\underbrace{w_1,\dots w_k}_{\lambda_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&amp;1&amp;0\\&#10;-1&amp;-1&amp;0&#10;\end{pmatrix}&#10;\begin{pmatrix}&#10;a\\&#10;b\\&#10;c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3094.5"/>
  <p:tag name="OUTPUTDPI" val="1200"/>
  <p:tag name="LATEXADDIN" val="\documentclass{article}&#10;\usepackage{amsmath}&#10;\usepackage{amssymb}&#10;\usepackage{amsthm}&#10;\usepackage{xcolor}&#10;\pagestyle{empty}&#10;\begin{document}&#10;&#10;&#10;$\ker T =\{(a+bx+cx^2)\in \mathbb{R}_2[x]: T(a+bx+cx^2)=0\}=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853.75"/>
  <p:tag name="OUTPUTDPI" val="1200"/>
  <p:tag name="LATEXADDIN" val="\documentclass{article}&#10;\usepackage{amsmath}&#10;\usepackage{amssymb}&#10;\usepackage{amsthm}&#10;\usepackage{xcolor}&#10;\pagestyle{empty}&#10;\begin{document}&#10;&#10;&#10;$\{a+bx+cx^2\in \mathbb{R}_2[x]:&#10;\begin{pmatrix}&#10;2&amp;1&amp;0\\&#10;-1&amp;-1&amp;0&#10;\end{pmatrix}&#10;\begin{pmatrix}&#10;a\\&#10;b\\&#10;c&#10;\end{pmatrix}&#10;=&#10;\begin{pmatrix}&#10;0\\&#10;0&#10;\end{pmatrix}&#10;\}&#10;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21.25"/>
  <p:tag name="OUTPUTDPI" val="1200"/>
  <p:tag name="LATEXADDIN" val="\documentclass{article}&#10;\usepackage{amsmath}&#10;\usepackage{amssymb}&#10;\usepackage{amsthm}&#10;\usepackage{xcolor}&#10;\pagestyle{empty}&#10;\begin{document}&#10;&#10;&#10;$=\{cx^2: c\in \mathbb{R}\}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557.25"/>
  <p:tag name="OUTPUTDPI" val="1200"/>
  <p:tag name="LATEXADDIN" val="\documentclass{article}&#10;\usepackage{amsmath}&#10;\usepackage{amssymb}&#10;\usepackage{amsthm}&#10;\usepackage{xcolor}&#10;\pagestyle{empty}&#10;\begin{document}&#10;&#10;$\underbrace{w'_1,\dots w'_{k'}}_{\lambda_2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06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&amp;1&amp;0\\&#10;-1&amp;-1&amp;0&#10;\end{pmatrix}&#10;\begin{pmatrix}&#10;a\\&#10;b\\&#10;c&#10;\end{pmatrix}&#10;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2949"/>
  <p:tag name="OUTPUTDPI" val="1200"/>
  <p:tag name="LATEXADDIN" val="\documentclass{article}&#10;\usepackage{amsmath}&#10;\usepackage{amssymb}&#10;\usepackage{amsthm}&#10;\usepackage{xcolor}&#10;\pagestyle{empty}&#10;\begin{document}&#10;&#10;&#10;$Im( T) =\{T(a+bx+cx^2): (a+bx+cx^2)\in \mathbb{R}_2[x]\}=$&#10;\end{document}"/>
  <p:tag name="IGUANATEXSIZE" val="33"/>
  <p:tag name="IGUANATEXCURSOR" val="198"/>
  <p:tag name="TRANSPARENCY" val="True"/>
  <p:tag name="FILENAME" val=""/>
  <p:tag name="INPUTTYPE" val="0"/>
  <p:tag name="LATEXENGINEID" val="0"/>
  <p:tag name="TEMPFOLDER" val="c:\temp\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54"/>
  <p:tag name="OUTPUTDPI" val="1200"/>
  <p:tag name="LATEXADDIN" val="\documentclass{article}&#10;\usepackage{amsmath}&#10;\usepackage{amssymb}&#10;\usepackage{amsthm}&#10;\usepackage{xcolor}&#10;\pagestyle{empty}&#10;\begin{document}&#10;&#10;&#10;$\{&#10;\begin{pmatrix}&#10;2&amp;1&amp;0\\&#10;-1&amp;-1&amp;0&#10;\end{pmatrix}&#10;\begin{pmatrix}&#10;a\\&#10;b\\&#10;c&#10;\end{pmatrix}&#10;: a,b,c\in \mathbb{R}&#10;\}&#10;$&#10;\end{document}"/>
  <p:tag name="IGUANATEXSIZE" val="33"/>
  <p:tag name="IGUANATEXCURSOR" val="254"/>
  <p:tag name="TRANSPARENCY" val="True"/>
  <p:tag name="FILENAME" val=""/>
  <p:tag name="INPUTTYPE" val="0"/>
  <p:tag name="LATEXENGINEID" val="0"/>
  <p:tag name="TEMPFOLDER" val="c:\temp\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58.75"/>
  <p:tag name="OUTPUTDPI" val="1200"/>
  <p:tag name="LATEXADDIN" val="\documentclass{article}&#10;\usepackage{amsmath}&#10;\usepackage{amssymb}&#10;\usepackage{amsthm}&#10;\usepackage{xcolor}&#10;\pagestyle{empty}&#10;\begin{document}&#10;&#10;&#10;$=\mathbb{R}^2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00.5"/>
  <p:tag name="OUTPUTDPI" val="1200"/>
  <p:tag name="LATEXADDIN" val="\documentclass{article}&#10;\usepackage{amsmath}&#10;\usepackage{amssymb}&#10;\usepackage{amsthm}&#10;\usepackage{xcolor}&#10;\pagestyle{empty}&#10;\begin{document}&#10;&#10;&#10;$=C(A)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601.25"/>
  <p:tag name="OUTPUTDPI" val="1200"/>
  <p:tag name="LATEXADDIN" val="\documentclass{article}&#10;\usepackage{amsmath}&#10;\usepackage{amssymb}&#10;\usepackage{amsthm}&#10;\usepackage{xcolor}&#10;\pagestyle{empty}&#10;\begin{document}&#10;&#10;&#10;$Im( T) =span\{Tv_1,\dots, Tv_n\}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965.75"/>
  <p:tag name="OUTPUTDPI" val="1200"/>
  <p:tag name="LATEXADDIN" val="\documentclass{article}&#10;\usepackage{amsmath}&#10;\usepackage{amssymb}&#10;\usepackage{amsthm}&#10;\usepackage{xcolor}&#10;\pagestyle{empty}&#10;\begin{document}&#10;&#10;&#10;$Im( T) =span\{T(1),T(x),T(x^2)&#10;\}=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5"/>
  <p:tag name="ORIGINALWIDTH" val="258.75"/>
  <p:tag name="OUTPUTDPI" val="1200"/>
  <p:tag name="LATEXADDIN" val="\documentclass{article}&#10;\usepackage{amsmath}&#10;\usepackage{amssymb}&#10;\usepackage{amsthm}&#10;\usepackage{xcolor}&#10;\pagestyle{empty}&#10;\begin{document}&#10;&#10;&#10;$=\mathbb{R}^2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478.5"/>
  <p:tag name="OUTPUTDPI" val="1200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705"/>
  <p:tag name="OUTPUTDPI" val="1200"/>
  <p:tag name="LATEXADDIN" val="\documentclass{article}&#10;\usepackage{amsmath}&#10;\usepackage{amssymb}&#10;\usepackage{amsthm}&#10;\usepackage{xcolor}&#10;\pagestyle{empty}&#10;\begin{document}&#10;&#10;$\underbrace{w&quot;_1,\dots w&quot;_{k&quot;}}_{\lambda_m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1453.5"/>
  <p:tag name="OUTPUTDPI" val="1200"/>
  <p:tag name="LATEXADDIN" val="\documentclass{article}&#10;\usepackage{amsmath}&#10;\usepackage{amssymb}&#10;\usepackage{amsthm}&#10;\usepackage{xcolor}&#10;\pagestyle{empty}&#10;\begin{document}&#10;&#10;&#10;$span\{&#10;\begin{pmatrix}&#10;2\\&#10;-1&#10;\end{pmatrix},&#10;\begin{pmatrix}&#10;1\\&#10;-1&#10;\end{pmatrix},&#10;\begin{pmatrix}&#10;0\\&#10;0&#10;\end{pmatrix}&#10;\}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\dim Im( T) +\dim \ker(T)=\dim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\dim C(A)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+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16"/>
  <p:tag name="OUTPUTDPI" val="1200"/>
  <p:tag name="LATEXADDIN" val="\documentclass{article}&#10;\usepackage{amsmath}&#10;\usepackage{amssymb}&#10;\usepackage{amsthm}&#10;\usepackage{xcolor}&#10;\pagestyle{empty}&#10;\begin{document}&#10;&#10;&#10;$\dim N(A)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=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42.25"/>
  <p:tag name="OUTPUTDPI" val="1200"/>
  <p:tag name="LATEXADDIN" val="\documentclass{article}&#10;\usepackage{amsmath}&#10;\usepackage{amssymb}&#10;\usepackage{amsthm}&#10;\usepackage{xcolor}&#10;\pagestyle{empty}&#10;\begin{document}&#10;&#10;&#10;$A\in \mathbb{F}^{m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\dim V = n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805.5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2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500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a-b&#10;\end{pmatrix}&#10;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657"/>
  <p:tag name="OUTPUTDPI" val="1200"/>
  <p:tag name="LATEXADDIN" val="\documentclass{article}&#10;\usepackage{amsmath}&#10;\usepackage{amssymb}&#10;\usepackage{amsthm}&#10;\usepackage{xcolor}&#10;\pagestyle{empty}&#10;\begin{document}&#10;&#10;&#10;$Im(T)=\mathbb{R}^2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891.5"/>
  <p:tag name="OUTPUTDPI" val="1200"/>
  <p:tag name="LATEXADDIN" val="\documentclass{article}&#10;\usepackage{amsmath}&#10;\usepackage{amssymb}&#10;\usepackage{amsthm}&#10;\usepackage{xcolor}&#10;\pagestyle{empty}&#10;\begin{document}&#10;&#10;&#10;$\ker(T)=\{cx^2: c\in \mathbb{R}\}=span\{x^2\}$&#10;\end{document}"/>
  <p:tag name="IGUANATEXSIZE" val="33"/>
  <p:tag name="IGUANATEXCURSOR" val="188"/>
  <p:tag name="TRANSPARENCY" val="True"/>
  <p:tag name="FILENAME" val=""/>
  <p:tag name="INPUTTYPE" val="0"/>
  <p:tag name="LATEXENGINEID" val="0"/>
  <p:tag name="TEMPFOLDER" val="c:\temp\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752"/>
  <p:tag name="OUTPUTDPI" val="1200"/>
  <p:tag name="LATEXADDIN" val="\documentclass{article}&#10;\usepackage{amsmath}&#10;\usepackage{amssymb}&#10;\usepackage{amsthm}&#10;\usepackage{xcolor}&#10;\pagestyle{empty}&#10;\begin{document}&#10;&#10;&#10;$\dim Im(T)+\dim \ker (T)=2+1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852.75"/>
  <p:tag name="OUTPUTDPI" val="1200"/>
  <p:tag name="LATEXADDIN" val="\documentclass{article}&#10;\usepackage{amsmath}&#10;\usepackage{amssymb}&#10;\usepackage{amsthm}&#10;\usepackage{xcolor}&#10;\pagestyle{empty}&#10;\begin{document}&#10;&#10;&#10;$=3=\dim \mathbb{R}_2[x]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T:V\to V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93.75"/>
  <p:tag name="OUTPUTDPI" val="1200"/>
  <p:tag name="LATEXADDIN" val="\documentclass{article}&#10;\usepackage{amsmath}&#10;\usepackage{amssymb}&#10;\usepackage{amsthm}&#10;\usepackage{xcolor}&#10;\pagestyle{empty}&#10;\begin{document}&#10;&#10;&#10;$\ker (T)=\{0\}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582"/>
  <p:tag name="OUTPUTDPI" val="1200"/>
  <p:tag name="LATEXADDIN" val="\documentclass{article}&#10;\usepackage{amsmath}&#10;\usepackage{amssymb}&#10;\usepackage{amsthm}&#10;\usepackage{xcolor}&#10;\pagestyle{empty}&#10;\begin{document}&#10;&#10;&#10;$T:V\to V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562.5"/>
  <p:tag name="OUTPUTDPI" val="1200"/>
  <p:tag name="LATEXADDIN" val="\documentclass{article}&#10;\usepackage{amsmath}&#10;\usepackage{amssymb}&#10;\usepackage{amsthm}&#10;\usepackage{xcolor}&#10;\pagestyle{empty}&#10;\begin{document}&#10;&#10;&#10;$\dim V = n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\dim Im( T) +\dim \ker(T)=\dim V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8.75"/>
  <p:tag name="OUTPUTDPI" val="1200"/>
  <p:tag name="LATEXADDIN" val="\documentclass{article}&#10;\usepackage{amsmath}&#10;\usepackage{amssymb}&#10;\usepackage{amsthm}&#10;\usepackage{xcolor}&#10;\pagestyle{empty}&#10;\begin{document}&#10;&#10;&#10;$Im(T)=V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317"/>
  <p:tag name="OUTPUTDPI" val="1200"/>
  <p:tag name="LATEXADDIN" val="\documentclass{article}&#10;\usepackage{amsmath}&#10;\usepackage{amssymb}&#10;\usepackage{amsthm}&#10;\usepackage{xcolor}&#10;\pagestyle{empty}&#10;\begin{document}&#10;&#10;&#10;$\dim Im(T)=\dim V = n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8.75"/>
  <p:tag name="OUTPUTDPI" val="1200"/>
  <p:tag name="LATEXADDIN" val="\documentclass{article}&#10;\usepackage{amsmath}&#10;\usepackage{amssymb}&#10;\usepackage{amsthm}&#10;\usepackage{xcolor}&#10;\pagestyle{empty}&#10;\begin{document}&#10;&#10;&#10;$Im(T)\leq V$&#10;\end{document}"/>
  <p:tag name="IGUANATEXSIZE" val="25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725.25"/>
  <p:tag name="OUTPUTDPI" val="1200"/>
  <p:tag name="LATEXADDIN" val="\documentclass{article}&#10;\usepackage{amsmath}&#10;\usepackage{amssymb}&#10;\usepackage{amsthm}&#10;\usepackage{xcolor}&#10;\pagestyle{empty}&#10;\begin{document}&#10;&#10;&#10;$\dim \ker T =0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618"/>
  <p:tag name="OUTPUTDPI" val="1200"/>
  <p:tag name="LATEXADDIN" val="\documentclass{article}&#10;\usepackage{amsmath}&#10;\usepackage{amssymb}&#10;\usepackage{amsthm}&#10;\usepackage{xcolor}&#10;\pagestyle{empty}&#10;\begin{document}&#10;&#10;&#10;$ \ker T =\{0\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758.25"/>
  <p:tag name="OUTPUTDPI" val="1200"/>
  <p:tag name="LATEXADDIN" val="\documentclass{article}&#10;\usepackage{amsmath}&#10;\usepackage{amssymb}&#10;\usepackage{amsthm}&#10;\usepackage{xcolor}&#10;\pagestyle{empty}&#10;\begin{document}&#10;&#10;&#10;$tr:\mathbb{C}^{3\times 3}\to \mathbb{C}$&#10;\end{document}"/>
  <p:tag name="IGUANATEXSIZE" val="33"/>
  <p:tag name="IGUANATEXCURSOR" val="182"/>
  <p:tag name="TRANSPARENCY" val="True"/>
  <p:tag name="FILENAME" val=""/>
  <p:tag name="INPUTTYPE" val="0"/>
  <p:tag name="LATEXENGINEID" val="0"/>
  <p:tag name="TEMPFOLDER" val="c:\temp\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756"/>
  <p:tag name="OUTPUTDPI" val="1200"/>
  <p:tag name="LATEXADDIN" val="\documentclass{article}&#10;\usepackage{amsmath}&#10;\usepackage{amssymb}&#10;\usepackage{amsthm}&#10;\usepackage{xcolor}&#10;\pagestyle{empty}&#10;\begin{document}&#10;&#10;&#10;$tr:\mathbb{F}^{n\times n}\to \mathbb{F}$&#10;\end{document}"/>
  <p:tag name="IGUANATEXSIZE" val="33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.75"/>
  <p:tag name="ORIGINALWIDTH" val="301.5"/>
  <p:tag name="OUTPUTDPI" val="1200"/>
  <p:tag name="LATEXADDIN" val="\documentclass{article}&#10;\usepackage{amsmath}&#10;\usepackage{amssymb}&#10;\usepackage{amsthm}&#10;\usepackage{xcolor}&#10;\pagestyle{empty}&#10;\begin{document}&#10;&#10;&#10;$a\in \mathbb{R}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2"/>
  <p:tag name="ORIGINALWIDTH" val="85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a  &amp; &amp; &amp; \\&#10;  &amp;0 &amp; &amp;\\&#10;  &amp; &amp; \ddots&amp; \\&#10;  &amp; &amp; &amp; 0\\&#10;\end{pmatrix}$&#10;\end{document}"/>
  <p:tag name="IGUANATEXSIZE" val="33"/>
  <p:tag name="IGUANATEXCURSOR" val="210"/>
  <p:tag name="TRANSPARENCY" val="True"/>
  <p:tag name="FILENAME" val=""/>
  <p:tag name="INPUTTYPE" val="0"/>
  <p:tag name="LATEXENGINEID" val="0"/>
  <p:tag name="TEMPFOLDER" val="c:\temp\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093.5"/>
  <p:tag name="OUTPUTDPI" val="1200"/>
  <p:tag name="LATEXADDIN" val="\documentclass{article}&#10;\usepackage{amsmath}&#10;\usepackage{amssymb}&#10;\usepackage{amsthm}&#10;\usepackage{xcolor}&#10;\pagestyle{empty}&#10;\begin{document}&#10;&#10;&#10;$\dim \ker (tr) = n^2 - 1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809"/>
  <p:tag name="OUTPUTDPI" val="1200"/>
  <p:tag name="LATEXADDIN" val="\documentclass{article}&#10;\usepackage{amsmath}&#10;\usepackage{amssymb}&#10;\usepackage{amsthm}&#10;\usepackage{xcolor}&#10;\pagestyle{empty}&#10;\begin{document}&#10;&#10;&#10;$\dim Im( T) +\dim \ker(T)=\dim V$&#10;\end{document}"/>
  <p:tag name="IGUANATEXSIZE" val="25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498"/>
  <p:tag name="OUTPUTDPI" val="1200"/>
  <p:tag name="LATEXADDIN" val="\documentclass{article}&#10;\usepackage{amsmath}&#10;\usepackage{amssymb}&#10;\usepackage{amsthm}&#10;\usepackage{xcolor}&#10;\pagestyle{empty}&#10;\begin{document}&#10;&#10;&#10;$\dim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\dim Im(tr) = \dim \mathbb{F} =1$&#10;\end{document}"/>
  <p:tag name="IGUANATEXSIZE" val="33"/>
  <p:tag name="IGUANATEXCURSOR" val="176"/>
  <p:tag name="TRANSPARENCY" val="True"/>
  <p:tag name="FILENAME" val=""/>
  <p:tag name="INPUTTYPE" val="0"/>
  <p:tag name="LATEXENGINEID" val="0"/>
  <p:tag name="TEMPFOLDER" val="c:\temp\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466.5"/>
  <p:tag name="OUTPUTDPI" val="1200"/>
  <p:tag name="LATEXADDIN" val="\documentclass{article}&#10;\usepackage{amsmath}&#10;\usepackage{amssymb}&#10;\usepackage{amsthm}&#10;\usepackage{xcolor}&#10;\pagestyle{empty}&#10;\begin{document}&#10;&#10;$\underbrace{v_1,\dots v_k}_{\lambda_1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717"/>
  <p:tag name="OUTPUTDPI" val="1200"/>
  <p:tag name="LATEXADDIN" val="\documentclass{article}&#10;\usepackage{amsmath}&#10;\usepackage{amssymb}&#10;\usepackage{amsthm}&#10;\usepackage{xcolor}&#10;\pagestyle{empty}&#10;\begin{document}&#10;&#10;&#10;$\dim\ker (tr) = 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551.25"/>
  <p:tag name="OUTPUTDPI" val="1200"/>
  <p:tag name="LATEXADDIN" val="\documentclass{article}&#10;\usepackage{amsmath}&#10;\usepackage{amssymb}&#10;\usepackage{amsthm}&#10;\usepackage{xcolor}&#10;\pagestyle{empty}&#10;\begin{document}&#10;&#10;&#10;$3^2-1=8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484"/>
  <p:tag name="OUTPUTDPI" val="1200"/>
  <p:tag name="LATEXADDIN" val="\documentclass{article}&#10;\usepackage{amsmath}&#10;\usepackage{amssymb}&#10;\usepackage{amsthm}&#10;\usepackage{xcolor}&#10;\pagestyle{empty}&#10;\begin{document}&#10;&#10;&#10;$B=\{&#10;\begin{pmatrix}&#10; \phantom{1} &amp; 1 &amp;\phantom{1} \\&#10;  &amp; &amp; \\&#10;  &amp; &amp; \\&#10;\end{pmatrix},&#10;\begin{pmatrix}&#10; \phantom{1} &amp; \phantom{1} &amp; 1\\&#10;  &amp; &amp; \\&#10;  &amp; &amp; \\&#10;\end{pmatrix},&#10;\begin{pmatrix}&#10; \phantom{1} &amp; \phantom{1} &amp; \\&#10;  &amp; &amp; 1\\&#10;  &amp; &amp; \\&#10;\end{pmatrix},&#10;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2123.25"/>
  <p:tag name="OUTPUTDPI" val="1200"/>
  <p:tag name="LATEXADDIN" val="\documentclass{article}&#10;\usepackage{amsmath}&#10;\usepackage{amssymb}&#10;\usepackage{amsthm}&#10;\usepackage{xcolor}&#10;\pagestyle{empty}&#10;\begin{document}&#10;&#10;&#10;$\phantom{\{}&#10;\begin{pmatrix}&#10;  &amp; &amp; \\&#10;  1&amp; &amp; \\&#10; &amp;\phantom{1}  &amp;\phantom{1} \\&#10;\end{pmatrix},&#10;\begin{pmatrix}&#10; &amp; \phantom{1} &amp; \phantom{1}  \\&#10;  &amp; &amp; \\&#10;  1&amp; &amp; \\&#10;\end{pmatrix}&#10;,&#10;\begin{pmatrix}&#10;  &amp; &amp; \\&#10;  &amp; &amp; \\&#10; \phantom{1} &amp; 1&amp; \phantom{1} \\&#10;\end{pmatrix},&#10;$&#10;\end{document}"/>
  <p:tag name="IGUANATEXSIZE" val="33"/>
  <p:tag name="IGUANATEXCURSOR" val="321"/>
  <p:tag name="TRANSPARENCY" val="True"/>
  <p:tag name="FILENAME" val=""/>
  <p:tag name="INPUTTYPE" val="0"/>
  <p:tag name="LATEXENGINEID" val="0"/>
  <p:tag name="TEMPFOLDER" val="c:\temp\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593.75"/>
  <p:tag name="OUTPUTDPI" val="1200"/>
  <p:tag name="LATEXADDIN" val="\documentclass{article}&#10;\usepackage{amsmath}&#10;\usepackage{amssymb}&#10;\usepackage{amsthm}&#10;\usepackage{xcolor}&#10;\pagestyle{empty}&#10;\begin{document}&#10;&#10;&#10;$\phantom{\{}&#10;\begin{pmatrix}&#10; 1 &amp; &amp; \\&#10;  &amp; -1&amp; \\&#10; &amp;\phantom{1}  &amp;\phantom{1} \\&#10;\end{pmatrix},&#10;\begin{pmatrix}&#10; 1&amp; \phantom{1} &amp; \phantom{1}  \\&#10;  &amp; &amp; \\&#10;  &amp; &amp; -1\\&#10;\end{pmatrix}&#10;\}$&#10;\end{document}"/>
  <p:tag name="IGUANATEXSIZE" val="33"/>
  <p:tag name="IGUANATEXCURSOR" val="326"/>
  <p:tag name="TRANSPARENCY" val="True"/>
  <p:tag name="FILENAME" val=""/>
  <p:tag name="INPUTTYPE" val="0"/>
  <p:tag name="LATEXENGINEID" val="0"/>
  <p:tag name="TEMPFOLDER" val="c:\temp\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477"/>
  <p:tag name="OUTPUTDPI" val="1200"/>
  <p:tag name="LATEXADDIN" val="\documentclass{article}&#10;\usepackage{amsmath}&#10;\usepackage{amssymb}&#10;\usepackage{amsthm}&#10;\usepackage{xcolor}&#10;\pagestyle{empty}&#10;\begin{document}&#10;&#10;&#10;$\subseteq \ker(tr)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4.25"/>
  <p:tag name="OUTPUTDPI" val="1200"/>
  <p:tag name="LATEXADDIN" val="\documentclass{article}&#10;\usepackage{amsmath}&#10;\usepackage{amssymb}&#10;\usepackage{amsthm}&#10;\usepackage{xcolor}&#10;\pagestyle{empty}&#10;\begin{document}&#10;&#10;&#10;$span(B)\leq \ker(tr)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974.25"/>
  <p:tag name="OUTPUTDPI" val="1200"/>
  <p:tag name="LATEXADDIN" val="\documentclass{article}&#10;\usepackage{amsmath}&#10;\usepackage{amssymb}&#10;\usepackage{amsthm}&#10;\usepackage{xcolor}&#10;\pagestyle{empty}&#10;\begin{document}&#10;&#10;&#10;$span(B)= \ker(tr)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499.5"/>
  <p:tag name="OUTPUTDPI" val="1200"/>
  <p:tag name="LATEXADDIN" val="\documentclass{article}&#10;\usepackage{amsmath}&#10;\usepackage{amssymb}&#10;\usepackage{amsthm}&#10;\usepackage{xcolor}&#10;\pagestyle{empty}&#10;\begin{document}&#10;&#10;$\underbrace{v'_1,\dots v'_{k'}}_{\lambda_2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616.4229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766.4042"/>
  <p:tag name="OUTPUTDPI" val="1200"/>
  <p:tag name="LATEXADDIN" val="\documentclass{article}&#10;\usepackage{amsmath}&#10;\usepackage{amssymb}&#10;\usepackage{amsthm}&#10;\usepackage{xcolor}&#10;\pagestyle{empty}&#10;\begin{document}&#10;&#10;&#10;$v_1,\dots ,v_n\in V$&#10;\end{document}"/>
  <p:tag name="IGUANATEXSIZE" val="33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8.7364"/>
  <p:tag name="ORIGINALWIDTH" val="981.6273"/>
  <p:tag name="OUTPUTDPI" val="1200"/>
  <p:tag name="LATEXADDIN" val="\documentclass{article}&#10;\usepackage{amsmath}&#10;\usepackage{amssymb}&#10;\usepackage{amsthm}&#10;\usepackage{xcolor}&#10;\pagestyle{empty}&#10;\begin{document}&#10;&#10;&#10;$Tv_1,\dots ,Tv_n\in W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849.6438"/>
  <p:tag name="OUTPUTDPI" val="1200"/>
  <p:tag name="LATEXADDIN" val="\documentclass{article}&#10;\usepackage{amsmath}&#10;\usepackage{amssymb}&#10;\usepackage{amsthm}&#10;\usepackage{xcolor}&#10;\pagestyle{empty}&#10;\begin{document}&#10;&#10;&#10;$\sum_{i=1}^n \alpha_i Tv_i=0$&#10;\end{document}"/>
  <p:tag name="IGUANATEXSIZE" val="33"/>
  <p:tag name="IGUANATEXCURSOR" val="172"/>
  <p:tag name="TRANSPARENCY" val="True"/>
  <p:tag name="FILENAME" val=""/>
  <p:tag name="INPUTTYPE" val="0"/>
  <p:tag name="LATEXENGINEID" val="0"/>
  <p:tag name="TEMPFOLDER" val="c:\temp\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68.99134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1739.033"/>
  <p:tag name="OUTPUTDPI" val="1200"/>
  <p:tag name="LATEXADDIN" val="\documentclass{article}&#10;\usepackage{amsmath}&#10;\usepackage{amssymb}&#10;\usepackage{amsthm}&#10;\usepackage{xcolor}&#10;\pagestyle{empty}&#10;\begin{document}&#10;&#10;&#10;$0=\sum_{i=1}^n \alpha_i Tv_i=T(\sum_{i=1}^n \alpha_i v_i)$&#10;\end{document}"/>
  <p:tag name="IGUANATEXSIZE" val="33"/>
  <p:tag name="IGUANATEXCURSOR" val="197"/>
  <p:tag name="TRANSPARENCY" val="True"/>
  <p:tag name="FILENAME" val=""/>
  <p:tag name="INPUTTYPE" val="0"/>
  <p:tag name="LATEXENGINEID" val="0"/>
  <p:tag name="TEMPFOLDER" val="c:\temp\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68.99134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9.4826"/>
  <p:tag name="ORIGINALWIDTH" val="759.655"/>
  <p:tag name="OUTPUTDPI" val="1200"/>
  <p:tag name="LATEXADDIN" val="\documentclass{article}&#10;\usepackage{amsmath}&#10;\usepackage{amssymb}&#10;\usepackage{amsthm}&#10;\usepackage{xcolor}&#10;\pagestyle{empty}&#10;\begin{document}&#10;&#10;&#10;$\sum_{i=1}^n \alpha_i v_i=0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68.99134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368"/>
  <p:tag name="ORIGINALWIDTH" val="491.1886"/>
  <p:tag name="OUTPUTDPI" val="1200"/>
  <p:tag name="LATEXADDIN" val="\documentclass{article}&#10;\usepackage{amsmath}&#10;\usepackage{amssymb}&#10;\usepackage{amsthm}&#10;\usepackage{xcolor}&#10;\pagestyle{empty}&#10;\begin{document}&#10;&#10;&#10;$\forall i \; \alpha_i =0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3905"/>
  <p:tag name="ORIGINALWIDTH" val="616.4229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849.6438"/>
  <p:tag name="OUTPUTDPI" val="1200"/>
  <p:tag name="LATEXADDIN" val="\documentclass{article}&#10;\usepackage{amsmath}&#10;\usepackage{amssymb}&#10;\usepackage{amsthm}&#10;\usepackage{xcolor}&#10;\pagestyle{empty}&#10;\begin{document}&#10;&#10;&#10;$\dim V \leq \dim W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898.3877"/>
  <p:tag name="OUTPUTDPI" val="1200"/>
  <p:tag name="LATEXADDIN" val="\documentclass{article}&#10;\usepackage{amsmath}&#10;\usepackage{amssymb}&#10;\usepackage{amsthm}&#10;\usepackage{xcolor}&#10;\pagestyle{empty}&#10;\begin{document}&#10;&#10;&#10;$B=\{v_1,\dots ,v_n\}$&#10;\end{document}"/>
  <p:tag name="IGUANATEXSIZE" val="33"/>
  <p:tag name="IGUANATEXCURSOR" val="164"/>
  <p:tag name="TRANSPARENCY" val="True"/>
  <p:tag name="FILENAME" val=""/>
  <p:tag name="INPUTTYPE" val="0"/>
  <p:tag name="LATEXENGINEID" val="0"/>
  <p:tag name="TEMPFOLDER" val="c:\temp\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68.99134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1113.611"/>
  <p:tag name="OUTPUTDPI" val="1200"/>
  <p:tag name="LATEXADDIN" val="\documentclass{article}&#10;\usepackage{amsmath}&#10;\usepackage{amssymb}&#10;\usepackage{amsthm}&#10;\usepackage{xcolor}&#10;\pagestyle{empty}&#10;\begin{document}&#10;&#10;&#10;$\{Tv_1,\dots ,Tv_n\}\subseteq W$&#10;\end{document}"/>
  <p:tag name="IGUANATEXSIZE" val="33"/>
  <p:tag name="IGUANATEXCURSOR" val="175"/>
  <p:tag name="TRANSPARENCY" val="True"/>
  <p:tag name="FILENAME" val=""/>
  <p:tag name="INPUTTYPE" val="0"/>
  <p:tag name="LATEXENGINEID" val="0"/>
  <p:tag name="TEMPFOLDER" val="c:\temp\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68.99134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3.4871"/>
  <p:tag name="ORIGINALWIDTH" val="596.1754"/>
  <p:tag name="OUTPUTDPI" val="1200"/>
  <p:tag name="LATEXADDIN" val="\documentclass{article}&#10;\usepackage{amsmath}&#10;\usepackage{amssymb}&#10;\usepackage{amsthm}&#10;\usepackage{xcolor}&#10;\pagestyle{empty}&#10;\begin{document}&#10;&#10;&#10;$n\leq \dim 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9868"/>
  <p:tag name="ORIGINALWIDTH" val="665.1669"/>
  <p:tag name="OUTPUTDPI" val="1200"/>
  <p:tag name="LATEXADDIN" val="\documentclass{article}&#10;\usepackage{amsmath}&#10;\usepackage{amssymb}&#10;\usepackage{amsthm}&#10;\usepackage{xcolor}&#10;\pagestyle{empty}&#10;\begin{document}&#10;&#10;&#10;$T:\mathbb{R}^3\to \mathbb{R}^2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649.5"/>
  <p:tag name="OUTPUTDPI" val="1200"/>
  <p:tag name="LATEXADDIN" val="\documentclass{article}&#10;\usepackage{amsmath}&#10;\usepackage{amssymb}&#10;\usepackage{amsthm}&#10;\usepackage{xcolor}&#10;\pagestyle{empty}&#10;\begin{document}&#10;&#10;$\underbrace{v&quot;_1,\dots v&quot;_{k&quot;}}_{\lambda_m}$&#10;\end{document}"/>
  <p:tag name="IGUANATEXSIZE" val="33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v_n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95.25"/>
  <p:tag name="OUTPUTDPI" val="1200"/>
  <p:tag name="LATEXADDIN" val="\documentclass{article}&#10;\usepackage{amsmath}&#10;\usepackage{amssymb}&#10;\usepackage{amsthm}&#10;\usepackage{xcolor}&#10;\pagestyle{empty}&#10;\begin{document}&#10;&#10;&#10;$.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2.25"/>
  <p:tag name="ORIGINALWIDTH" val="1194.75"/>
  <p:tag name="OUTPUTDPI" val="1200"/>
  <p:tag name="LATEXADDIN" val="\documentclass{article}&#10;\usepackage{amsmath}&#10;\usepackage{amssymb}&#10;\usepackage{amsthm}&#10;\usepackage{xcolor}&#10;\pagestyle{empty}&#10;\begin{document}&#10;&#10;&#10;$ v=\alpha_1v_1+\cdots +\alpha_nv_n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1022.25"/>
  <p:tag name="OUTPUTDPI" val="1200"/>
  <p:tag name="LATEXADDIN" val="\documentclass{article}&#10;\usepackage{amsmath}&#10;\usepackage{amssymb}&#10;\usepackage{amsthm}&#10;\usepackage{xcolor}&#10;\pagestyle{empty}&#10;\begin{document}&#10;&#10;&#10;$[v]_B=&#10;\begin{pmatrix}&#10;\alpha_1\\&#10;\vdots \\&#10;\alpha_n &#10;\end{pmatrix}&#10;\in&#10;\mathbb{F}^n&#10;$&#10;\end{document}"/>
  <p:tag name="IGUANATEXSIZE" val="33"/>
  <p:tag name="IGUANATEXCURSOR" val="228"/>
  <p:tag name="TRANSPARENCY" val="True"/>
  <p:tag name="FILENAME" val=""/>
  <p:tag name="INPUTTYPE" val="0"/>
  <p:tag name="LATEXENGINEID" val="0"/>
  <p:tag name="TEMPFOLDER" val="c:\temp\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270.75"/>
  <p:tag name="OUTPUTDPI" val="1200"/>
  <p:tag name="LATEXADDIN" val="\documentclass{article}&#10;\usepackage{amsmath}&#10;\usepackage{amssymb}&#10;\usepackage{amsthm}&#10;\usepackage{xcolor}&#10;\pagestyle{empty}&#10;\begin{document}&#10;&#10;&#10;$\mathbb{R}_2[x]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478.5"/>
  <p:tag name="OUTPUTDPI" val="1200"/>
  <p:tag name="LATEXADDIN" val="\documentclass{article}&#10;\usepackage{amsmath}&#10;\usepackage{amssymb}&#10;\usepackage{amsthm}&#10;\usepackage{xcolor}&#10;\pagestyle{empty}&#10;\begin{document}&#10;&#10;&#10;$\{1,x,x^2\}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479.25"/>
  <p:tag name="OUTPUTDPI" val="1200"/>
  <p:tag name="LATEXADDIN" val="\documentclass{article}&#10;\usepackage{amsmath}&#10;\usepackage{amssymb}&#10;\usepackage{amsthm}&#10;\usepackage{xcolor}&#10;\pagestyle{empty}&#10;\begin{document}&#10;&#10;&#10;$-2+6x^2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05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2\\&#10;0\\&#10;6&#10;\end{pmatrix}&#10;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"/>
  <p:tag name="ORIGINALWIDTH" val="2640"/>
  <p:tag name="OUTPUTDPI" val="1200"/>
  <p:tag name="LATEXADDIN" val="\documentclass{article}&#10;\usepackage{amsmath}&#10;\usepackage{amssymb}&#10;\usepackage{amsthm}&#10;\usepackage{xcolor}&#10;\pagestyle{empty}&#10;\begin{document}&#10;&#10;$\overbrace{\phantom{v_1,v_1,v_1,v_1,v_1,v_1,v_1,v_1,v_1v_1,v_1,v_1,v_1,v_1,v_1,v_1}}^{}$&#10;\end{document}"/>
  <p:tag name="IGUANATEXSIZE" val="33"/>
  <p:tag name="IGUANATEXCURSOR" val="225"/>
  <p:tag name="TRANSPARENCY" val="True"/>
  <p:tag name="FILENAME" val=""/>
  <p:tag name="INPUTTYPE" val="0"/>
  <p:tag name="LATEXENGINEID" val="0"/>
  <p:tag name="TEMPFOLDER" val="c:\temp\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\mathbb{C}^3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.75"/>
  <p:tag name="ORIGINALWIDTH" val="257.25"/>
  <p:tag name="OUTPUTDPI" val="1200"/>
  <p:tag name="LATEXADDIN" val="\documentclass{article}&#10;\usepackage{amsmath}&#10;\usepackage{amssymb}&#10;\usepackage{amsthm}&#10;\usepackage{xcolor}&#10;\pagestyle{empty}&#10;\begin{document}&#10;&#10;&#10;$\mathbb{C}^{2\times 2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97.75"/>
  <p:tag name="ORIGINALWIDTH" val="207.7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\\&#10;2\\&#10;3\\&#10;4&#10;\end{pmatrix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\pi\\&#10;e\\&#10;6&#10;\end{pmatrix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0"/>
  <p:tag name="ORIGINALWIDTH" val="74.25"/>
  <p:tag name="OUTPUTDPI" val="1200"/>
  <p:tag name="LATEXADDIN" val="\documentclass{article}&#10;\usepackage{amsmath}&#10;\usepackage{amssymb}&#10;\usepackage{amsthm}&#10;\usepackage{xcolor}&#10;\pagestyle{empty}&#10;\begin{document}&#10;&#10;&#10;$S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55.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182.25"/>
  <p:tag name="OUTPUTDPI" val="1200"/>
  <p:tag name="LATEXADDIN" val="\documentclass{article}&#10;\usepackage{amsmath}&#10;\usepackage{amssymb}&#10;\usepackage{amsthm}&#10;\usepackage{xcolor}&#10;\pagestyle{empty}&#10;\begin{document}&#10;&#10;&#10;$[v]_S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9.5"/>
  <p:tag name="OUTPUTDPI" val="1200"/>
  <p:tag name="LATEXADDIN" val="\documentclass{article}&#10;\usepackage{amsmath}&#10;\usepackage{amssymb}&#10;\usepackage{amsthm}&#10;\usepackage{xcolor}&#10;\pagestyle{empty}&#10;\begin{document}&#10;&#10;&#10;$\{e_1,e_2,e_3\}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318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-\pi\\&#10;e\\&#10;6&#10;\end{pmatrix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521.25"/>
  <p:tag name="OUTPUTDPI" val="1200"/>
  <p:tag name="LATEXADDIN" val="\documentclass{article}&#10;\usepackage{amsmath}&#10;\usepackage{amssymb}&#10;\usepackage{amsthm}&#10;\usepackage{xcolor}&#10;\pagestyle{empty}&#10;\begin{document}&#10;&#10;&#10;$\{e_{1,1},e_{1,2},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6.25"/>
  <p:tag name="ORIGINALWIDTH" val="68.25"/>
  <p:tag name="OUTPUTDPI" val="1200"/>
  <p:tag name="LATEXADDIN" val="\documentclass{article}&#10;\usepackage{amsmath}&#10;\usepackage{amssymb}&#10;\usepackage{amsthm}&#10;\usepackage{xcolor}&#10;\pagestyle{empty}&#10;\begin{document}&#10;&#10;&#10;$n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9.75"/>
  <p:tag name="ORIGINALWIDTH" val="489.75"/>
  <p:tag name="OUTPUTDPI" val="1200"/>
  <p:tag name="LATEXADDIN" val="\documentclass{article}&#10;\usepackage{amsmath}&#10;\usepackage{amssymb}&#10;\usepackage{amsthm}&#10;\usepackage{xcolor}&#10;\pagestyle{empty}&#10;\begin{document}&#10;&#10;&#10;$e_{2,1},e_{2,2}\}$&#10;\end{document}"/>
  <p:tag name="IGUANATEXSIZE" val="33"/>
  <p:tag name="IGUANATEXCURSOR" val="161"/>
  <p:tag name="TRANSPARENCY" val="True"/>
  <p:tag name="FILENAME" val=""/>
  <p:tag name="INPUTTYPE" val="0"/>
  <p:tag name="LATEXENGINEID" val="0"/>
  <p:tag name="TEMPFOLDER" val="c:\temp\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381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1 &amp;2\\&#10;3&amp;4\\&#10;&#10;\end{pmatrix}&#10;$&#10;\end{document}"/>
  <p:tag name="IGUANATEXSIZE" val="33"/>
  <p:tag name="IGUANATEXCURSOR" val="174"/>
  <p:tag name="TRANSPARENCY" val="True"/>
  <p:tag name="FILENAME" val=""/>
  <p:tag name="INPUTTYPE" val="0"/>
  <p:tag name="LATEXENGINEID" val="0"/>
  <p:tag name="TEMPFOLDER" val="c:\temp\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17.75"/>
  <p:tag name="OUTPUTDPI" val="1200"/>
  <p:tag name="LATEXADDIN" val="\documentclass{article}&#10;\usepackage{amsmath}&#10;\usepackage{amssymb}&#10;\usepackage{amsthm}&#10;\usepackage{xcolor}&#10;\pagestyle{empty}&#10;\begin{document}&#10;&#10;&#10;$B'=\{w_1,\dots, w_m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717"/>
  <p:tag name="OUTPUTDPI" val="1200"/>
  <p:tag name="LATEXADDIN" val="\documentclass{article}&#10;\usepackage{amsmath}&#10;\usepackage{amssymb}&#10;\usepackage{amsthm}&#10;\usepackage{xcolor}&#10;\pagestyle{empty}&#10;\begin{document}&#10;&#10;&#10;$[T]^B_{B'}\in \mathbb{F}^{m\times n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362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| &amp; &amp; |\\&#10;[Tv_1]_{B'}&amp;\cdots &amp; [Tv_n]_{B'} \\&#10;| &amp;&amp;|&#10;&#10;\end{pmatrix}&#10;$&#10;\end{document}"/>
  <p:tag name="IGUANATEXSIZE" val="33"/>
  <p:tag name="IGUANATEXCURSOR" val="194"/>
  <p:tag name="TRANSPARENCY" val="True"/>
  <p:tag name="FILENAME" val=""/>
  <p:tag name="INPUTTYPE" val="0"/>
  <p:tag name="LATEXENGINEID" val="0"/>
  <p:tag name="TEMPFOLDER" val="c:\temp\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806.1492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3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502.4372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b+c\\&#10;c+a&#10;\end{pmatrix}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749.1564"/>
  <p:tag name="OUTPUTDPI" val="1200"/>
  <p:tag name="LATEXADDIN" val="\documentclass{article}&#10;\usepackage{amsmath}&#10;\usepackage{amssymb}&#10;\usepackage{amsthm}&#10;\usepackage{xcolor}&#10;\pagestyle{empty}&#10;\begin{document}&#10;&#10;&#10;$B=\{1,x,x^2\}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864.6419"/>
  <p:tag name="OUTPUTDPI" val="1200"/>
  <p:tag name="LATEXADDIN" val="\documentclass{article}&#10;\usepackage{amsmath}&#10;\usepackage{amssymb}&#10;\usepackage{amsthm}&#10;\usepackage{xcolor}&#10;\pagestyle{empty}&#10;\begin{document}&#10;&#10;&#10;$B'=\{e_1,e_2,e_3\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247.469"/>
  <p:tag name="OUTPUTDPI" val="1200"/>
  <p:tag name="LATEXADDIN" val="\documentclass{article}&#10;\usepackage{amsmath}&#10;\usepackage{amssymb}&#10;\usepackage{amsthm}&#10;\usepackage{xcolor}&#10;\pagestyle{empty}&#10;\begin{document}&#10;&#10;&#10;$[T]^B_{B'}=&#10;\begin{pmatrix}&#10;| &amp; |&amp; |\\&#10;[T(1)]_{B'}&amp;[T(x)]_{B'} &amp; [T(x^2)]_{B'} \\&#10;| &amp;|&amp;|&#10;&#10;\end{pmatrix}&#10;$&#10;\end{document}"/>
  <p:tag name="IGUANATEXSIZE" val="33"/>
  <p:tag name="IGUANATEXCURSOR" val="212"/>
  <p:tag name="TRANSPARENCY" val="True"/>
  <p:tag name="FILENAME" val=""/>
  <p:tag name="INPUTTYPE" val="0"/>
  <p:tag name="LATEXENGINEID" val="0"/>
  <p:tag name="TEMPFOLDER" val="c:\temp\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057.743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[\begin{pmatrix}2\\0\\1 \end{pmatrix}]_{B'}&amp;[\begin{pmatrix}1\\-1\\0\end{pmatrix}]_{B'} &amp; [\begin{pmatrix}0\\1\\1\end{pmatrix}]_{B'} \\&#10;&#10;\end{pmatrix}&#10;$&#10;\end{document}"/>
  <p:tag name="IGUANATEXSIZE" val="33"/>
  <p:tag name="IGUANATEXCURSOR" val="275"/>
  <p:tag name="TRANSPARENCY" val="True"/>
  <p:tag name="FILENAME" val=""/>
  <p:tag name="INPUTTYPE" val="0"/>
  <p:tag name="LATEXENGINEID" val="0"/>
  <p:tag name="TEMPFOLDER" val="c:\temp\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839.1451"/>
  <p:tag name="OUTPUTDPI" val="1200"/>
  <p:tag name="LATEXADDIN" val="\documentclass{article}&#10;\usepackage{amsmath}&#10;\usepackage{amssymb}&#10;\usepackage{amsthm}&#10;\usepackage{xcolor}&#10;\pagestyle{empty}&#10;\begin{document}&#10;&#10;&#10;$=&#10;\begin{pmatrix}&#10;2 &amp; 1 &amp; 0 \\&#10;0 &amp;-1&amp; 1\\&#10;1 &amp; 0 &amp; 1&#10;\end{pmatrix}&#10;$&#10;\end{document}"/>
  <p:tag name="IGUANATEXSIZE" val="33"/>
  <p:tag name="IGUANATEXCURSOR" val="195"/>
  <p:tag name="TRANSPARENCY" val="True"/>
  <p:tag name="FILENAME" val=""/>
  <p:tag name="INPUTTYPE" val="0"/>
  <p:tag name="LATEXENGINEID" val="0"/>
  <p:tag name="TEMPFOLDER" val="c:\temp\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17.75"/>
  <p:tag name="OUTPUTDPI" val="1200"/>
  <p:tag name="LATEXADDIN" val="\documentclass{article}&#10;\usepackage{amsmath}&#10;\usepackage{amssymb}&#10;\usepackage{amsthm}&#10;\usepackage{xcolor}&#10;\pagestyle{empty}&#10;\begin{document}&#10;&#10;&#10;$B'=\{w_1,\dots, w_m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"/>
  <p:tag name="ORIGINALWIDTH" val="85.5"/>
  <p:tag name="OUTPUTDPI" val="1200"/>
  <p:tag name="LATEXADDIN" val="\documentclass{article}&#10;\usepackage{amsmath}&#10;\usepackage{amssymb}&#10;\usepackage{amsthm}&#10;\usepackage{xcolor}&#10;\pagestyle{empty}&#10;\begin{document}&#10;&#10;&#10;$T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717"/>
  <p:tag name="OUTPUTDPI" val="1200"/>
  <p:tag name="LATEXADDIN" val="\documentclass{article}&#10;\usepackage{amsmath}&#10;\usepackage{amssymb}&#10;\usepackage{amsthm}&#10;\usepackage{xcolor}&#10;\pagestyle{empty}&#10;\begin{document}&#10;&#10;&#10;$[T]^B_{B'}\in \mathbb{F}^{m\times n}$&#10;\end{document}"/>
  <p:tag name="IGUANATEXSIZE" val="33"/>
  <p:tag name="IGUANATEXCURSOR" val="180"/>
  <p:tag name="TRANSPARENCY" val="True"/>
  <p:tag name="FILENAME" val=""/>
  <p:tag name="INPUTTYPE" val="0"/>
  <p:tag name="LATEXENGINEID" val="0"/>
  <p:tag name="TEMPFOLDER" val="c:\temp\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1.5"/>
  <p:tag name="ORIGINALWIDTH" val="445.5"/>
  <p:tag name="OUTPUTDPI" val="1200"/>
  <p:tag name="LATEXADDIN" val="\documentclass{article}&#10;\usepackage{amsmath}&#10;\usepackage{amssymb}&#10;\usepackage{amsthm}&#10;\usepackage{xcolor}&#10;\pagestyle{empty}&#10;\begin{document}&#10;&#10;&#10;$\forall v\in V:$&#10;\end{document}"/>
  <p:tag name="IGUANATEXSIZE" val="33"/>
  <p:tag name="IGUANATEXCURSOR" val="159"/>
  <p:tag name="TRANSPARENCY" val="True"/>
  <p:tag name="FILENAME" val=""/>
  <p:tag name="INPUTTYPE" val="0"/>
  <p:tag name="LATEXENGINEID" val="0"/>
  <p:tag name="TEMPFOLDER" val="c:\temp\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5"/>
  <p:tag name="ORIGINALWIDTH" val="977.25"/>
  <p:tag name="OUTPUTDPI" val="1200"/>
  <p:tag name="LATEXADDIN" val="\documentclass{article}&#10;\usepackage{amsmath}&#10;\usepackage{amssymb}&#10;\usepackage{amsthm}&#10;\usepackage{xcolor}&#10;\pagestyle{empty}&#10;\begin{document}&#10;&#10;&#10;$[T]^B_{B'}[v]_B=[Tv]_{B'}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806.1492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3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502.4372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\\&#10;-b+c\\&#10;c+a&#10;\end{pmatrix}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749.1564"/>
  <p:tag name="OUTPUTDPI" val="1200"/>
  <p:tag name="LATEXADDIN" val="\documentclass{article}&#10;\usepackage{amsmath}&#10;\usepackage{amssymb}&#10;\usepackage{amsthm}&#10;\usepackage{xcolor}&#10;\pagestyle{empty}&#10;\begin{document}&#10;&#10;&#10;$B=\{1,x,x^2\}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864.6419"/>
  <p:tag name="OUTPUTDPI" val="1200"/>
  <p:tag name="LATEXADDIN" val="\documentclass{article}&#10;\usepackage{amsmath}&#10;\usepackage{amssymb}&#10;\usepackage{amsthm}&#10;\usepackage{xcolor}&#10;\pagestyle{empty}&#10;\begin{document}&#10;&#10;&#10;$B'=\{e_1,e_2,e_3\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4"/>
  <p:tag name="ORIGINALWIDTH" val="843.75"/>
  <p:tag name="OUTPUTDPI" val="1200"/>
  <p:tag name="LATEXADDIN" val="\documentclass{article}&#10;\usepackage{amsmath}&#10;\usepackage{amssymb}&#10;\usepackage{amsthm}&#10;\usepackage{xcolor}&#10;\pagestyle{empty}&#10;\begin{document}&#10;&#10;&#10;$v=2+2x+x^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615.6731"/>
  <p:tag name="OUTPUTDPI" val="1200"/>
  <p:tag name="LATEXADDIN" val="\documentclass{article}&#10;\usepackage{amsmath}&#10;\usepackage{amssymb}&#10;\usepackage{amsthm}&#10;\usepackage{xcolor}&#10;\pagestyle{empty}&#10;\begin{document}&#10;&#10;&#10;$[v]_B=&#10;\begin{pmatrix}&#10;2\\&#10;2\\&#10;1&#10;\end{pmatrix}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826.022"/>
  <p:tag name="OUTPUTDPI" val="1200"/>
  <p:tag name="LATEXADDIN" val="\documentclass{article}&#10;\usepackage{amsmath}&#10;\usepackage{amssymb}&#10;\usepackage{amsthm}&#10;\usepackage{xcolor}&#10;\pagestyle{empty}&#10;\begin{document}&#10;&#10;&#10;$[T]^B_{B'}[v]_B=&#10;\begin{pmatrix}&#10;2 &amp; 1 &amp; 0 \\&#10;0 &amp;-1&amp;1 \\&#10;1 &amp;0&amp;1&#10;\end{pmatrix}&#10;\begin{pmatrix}&#10;2 \\&#10;2\\&#10;1&#10;\end{pmatrix}&#10;=&#10;$&#10;\end{document}"/>
  <p:tag name="IGUANATEXSIZE" val="33"/>
  <p:tag name="IGUANATEXCURSOR" val="196"/>
  <p:tag name="TRANSPARENCY" val="True"/>
  <p:tag name="FILENAME" val=""/>
  <p:tag name="INPUTTYPE" val="0"/>
  <p:tag name="LATEXENGINEID" val="0"/>
  <p:tag name="TEMPFOLDER" val="c:\temp\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465.6918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6 \\&#10;-1 \\&#10;3&#10;\end{pmatrix}&#10;=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5"/>
  <p:tag name="ORIGINALWIDTH" val="453.75"/>
  <p:tag name="OUTPUTDPI" val="1200"/>
  <p:tag name="LATEXADDIN" val="\documentclass{article}&#10;\usepackage{amsmath}&#10;\usepackage{amssymb}&#10;\usepackage{amsthm}&#10;\usepackage{xcolor}&#10;\pagestyle{empty}&#10;\begin{document}&#10;&#10;&#10;$[Tv]_{B'}=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146.25"/>
  <p:tag name="OUTPUTDPI" val="1200"/>
  <p:tag name="LATEXADDIN" val="\documentclass{article}&#10;\usepackage{amsmath}&#10;\usepackage{amssymb}&#10;\usepackage{amsthm}&#10;\usepackage{xcolor}&#10;\pagestyle{empty}&#10;\begin{document}&#10;&#10;&#10;$Tv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3.75"/>
  <p:tag name="ORIGINALWIDTH" val="122.25"/>
  <p:tag name="OUTPUTDPI" val="1200"/>
  <p:tag name="LATEXADDIN" val="\documentclass{article}&#10;\usepackage{amsmath}&#10;\usepackage{amssymb}&#10;\usepackage{amsthm}&#10;\usepackage{xcolor}&#10;\pagestyle{empty}&#10;\begin{document}&#10;&#10;&#10;$B'$&#10;\end{document}"/>
  <p:tag name="IGUANATEXSIZE" val="25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98.5"/>
  <p:tag name="OUTPUTDPI" val="1200"/>
  <p:tag name="LATEXADDIN" val="\documentclass{article}&#10;\usepackage{amsmath}&#10;\usepackage{amssymb}&#10;\usepackage{amsthm}&#10;\usepackage{xcolor}&#10;\pagestyle{empty}&#10;\begin{document}&#10;&#10;&#10;$B=\{v_1,\dots, v_n\}$&#10;\end{document}"/>
  <p:tag name="IGUANATEXSIZE" val="33"/>
  <p:tag name="IGUANATEXCURSOR" val="162"/>
  <p:tag name="TRANSPARENCY" val="True"/>
  <p:tag name="FILENAME" val=""/>
  <p:tag name="INPUTTYPE" val="0"/>
  <p:tag name="LATEXENGINEID" val="0"/>
  <p:tag name="TEMPFOLDER" val="c:\temp\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89.25"/>
  <p:tag name="OUTPUTDPI" val="1200"/>
  <p:tag name="LATEXADDIN" val="\documentclass{article}&#10;\usepackage{amsmath}&#10;\usepackage{amssymb}&#10;\usepackage{amsthm}&#10;\usepackage{xcolor}&#10;\pagestyle{empty}&#10;\begin{document}&#10;&#10;&#10;$V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017.75"/>
  <p:tag name="OUTPUTDPI" val="1200"/>
  <p:tag name="LATEXADDIN" val="\documentclass{article}&#10;\usepackage{amsmath}&#10;\usepackage{amssymb}&#10;\usepackage{amsthm}&#10;\usepackage{xcolor}&#10;\pagestyle{empty}&#10;\begin{document}&#10;&#10;&#10;$B'=\{w_1,\dots, w_m\}$&#10;\end{document}"/>
  <p:tag name="IGUANATEXSIZE" val="33"/>
  <p:tag name="IGUANATEXCURSOR" val="146"/>
  <p:tag name="TRANSPARENCY" val="True"/>
  <p:tag name="FILENAME" val=""/>
  <p:tag name="INPUTTYPE" val="0"/>
  <p:tag name="LATEXENGINEID" val="0"/>
  <p:tag name="TEMPFOLDER" val="c:\temp\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"/>
  <p:tag name="ORIGINALWIDTH" val="123.75"/>
  <p:tag name="OUTPUTDPI" val="1200"/>
  <p:tag name="LATEXADDIN" val="\documentclass{article}&#10;\usepackage{amsmath}&#10;\usepackage{amssymb}&#10;\usepackage{amsthm}&#10;\usepackage{xcolor}&#10;\pagestyle{empty}&#10;\begin{document}&#10;&#10;&#10;$W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1060.367"/>
  <p:tag name="OUTPUTDPI" val="1200"/>
  <p:tag name="LATEXADDIN" val="\documentclass{article}&#10;\usepackage{amsmath}&#10;\usepackage{amssymb}&#10;\usepackage{amsthm}&#10;\usepackage{xcolor}&#10;\pagestyle{empty}&#10;\begin{document}&#10;&#10;&#10;$[\ker T]_B= N([T]^B_{B'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8.7327"/>
  <p:tag name="ORIGINALWIDTH" val="1031.121"/>
  <p:tag name="OUTPUTDPI" val="1200"/>
  <p:tag name="LATEXADDIN" val="\documentclass{article}&#10;\usepackage{amsmath}&#10;\usepackage{amssymb}&#10;\usepackage{amsthm}&#10;\usepackage{xcolor}&#10;\pagestyle{empty}&#10;\begin{document}&#10;&#10;&#10;$[Im T]_B= C([T]^B_{B'})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806.1492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3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747.6566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+3c\\&#10;-b-c\\&#10;c+a&#10;\end{pmatrix}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749.1564"/>
  <p:tag name="OUTPUTDPI" val="1200"/>
  <p:tag name="LATEXADDIN" val="\documentclass{article}&#10;\usepackage{amsmath}&#10;\usepackage{amssymb}&#10;\usepackage{amsthm}&#10;\usepackage{xcolor}&#10;\pagestyle{empty}&#10;\begin{document}&#10;&#10;&#10;$B=\{1,x,x^2\}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864.6419"/>
  <p:tag name="OUTPUTDPI" val="1200"/>
  <p:tag name="LATEXADDIN" val="\documentclass{article}&#10;\usepackage{amsmath}&#10;\usepackage{amssymb}&#10;\usepackage{amsthm}&#10;\usepackage{xcolor}&#10;\pagestyle{empty}&#10;\begin{document}&#10;&#10;&#10;$B'=\{e_1,e_2,e_3\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427.447"/>
  <p:tag name="OUTPUTDPI" val="1200"/>
  <p:tag name="LATEXADDIN" val="\documentclass{article}&#10;\usepackage{amsmath}&#10;\usepackage{amssymb}&#10;\usepackage{amsthm}&#10;\usepackage{xcolor}&#10;\pagestyle{empty}&#10;\begin{document}&#10;&#10;&#10;$[T]^B_{B'}=&#10;\begin{pmatrix}&#10;2 &amp; 1 &amp; 3 \\&#10;0 &amp;-1&amp;-1 \\&#10;1 &amp;0&amp;1&#10;\end{pmatrix}&#10;\to &#10;\cdots \to&#10;\begin{pmatrix}&#10;1 &amp;0&amp;1 \\&#10;0 &amp; 1 &amp; 1\\&#10;0 &amp;0&amp;0 \\&#10;\end{pmatrix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3033.371"/>
  <p:tag name="OUTPUTDPI" val="1200"/>
  <p:tag name="LATEXADDIN" val="\documentclass{article}&#10;\usepackage{amsmath}&#10;\usepackage{amssymb}&#10;\usepackage{amsthm}&#10;\usepackage{xcolor}&#10;\pagestyle{empty}&#10;\begin{document}&#10;&#10;&#10;$[\ker T]_B= N([T]^B_{B'})=&#10;\{&#10;\begin{pmatrix}&#10;-t \\&#10;-t\\&#10;t&#10;\end{pmatrix}&#10;: t\in \mathbb{R}&#10;\}&#10;=&#10;span&#10;\{&#10;\begin{pmatrix}&#10;-1 \\&#10;-1\\&#10;1&#10;\end{pmatrix}&#10;\}$&#10;\end{document}"/>
  <p:tag name="IGUANATEXSIZE" val="33"/>
  <p:tag name="IGUANATEXCURSOR" val="293"/>
  <p:tag name="TRANSPARENCY" val="True"/>
  <p:tag name="FILENAME" val=""/>
  <p:tag name="INPUTTYPE" val="0"/>
  <p:tag name="LATEXENGINEID" val="0"/>
  <p:tag name="TEMPFOLDER" val="c:\temp\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215.25"/>
  <p:tag name="OUTPUTDPI" val="1200"/>
  <p:tag name="LATEXADDIN" val="\documentclass{article}&#10;\usepackage{amsmath}&#10;\usepackage{amssymb}&#10;\usepackage{amsthm}&#10;\usepackage{xcolor}&#10;\pagestyle{empty}&#10;\begin{document}&#10;&#10;&#10;$\iff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2893.888"/>
  <p:tag name="OUTPUTDPI" val="1200"/>
  <p:tag name="LATEXADDIN" val="\documentclass{article}&#10;\usepackage{amsmath}&#10;\usepackage{amssymb}&#10;\usepackage{amsthm}&#10;\usepackage{xcolor}&#10;\pagestyle{empty}&#10;\begin{document}&#10;&#10;&#10;$\ker T=&#10;\{-t -tx+tx^2&#10;: t\in \mathbb{R}&#10;\}&#10;=span&#10;\{&#10;-1-x+x^2&#10;\}&#10;$&#10;\end{document}"/>
  <p:tag name="IGUANATEXSIZE" val="33"/>
  <p:tag name="IGUANATEXCURSOR" val="204"/>
  <p:tag name="TRANSPARENCY" val="True"/>
  <p:tag name="FILENAME" val=""/>
  <p:tag name="INPUTTYPE" val="0"/>
  <p:tag name="LATEXENGINEID" val="0"/>
  <p:tag name="TEMPFOLDER" val="c:\temp\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806.1492"/>
  <p:tag name="OUTPUTDPI" val="1200"/>
  <p:tag name="LATEXADDIN" val="\documentclass{article}&#10;\usepackage{amsmath}&#10;\usepackage{amssymb}&#10;\usepackage{amsthm}&#10;\usepackage{xcolor}&#10;\pagestyle{empty}&#10;\begin{document}&#10;&#10;&#10;$T:\mathbb{R}_2[x]\to \mathbb{R}^3$&#10;\end{document}"/>
  <p:tag name="IGUANATEXSIZE" val="33"/>
  <p:tag name="IGUANATEXCURSOR" val="177"/>
  <p:tag name="TRANSPARENCY" val="True"/>
  <p:tag name="FILENAME" val=""/>
  <p:tag name="INPUTTYPE" val="0"/>
  <p:tag name="LATEXENGINEID" val="0"/>
  <p:tag name="TEMPFOLDER" val="c:\temp\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984.75"/>
  <p:tag name="OUTPUTDPI" val="1200"/>
  <p:tag name="LATEXADDIN" val="\documentclass{article}&#10;\usepackage{amsmath}&#10;\usepackage{amssymb}&#10;\usepackage{amsthm}&#10;\usepackage{xcolor}&#10;\pagestyle{empty}&#10;\begin{document}&#10;&#10;&#10;$T(a+bx+cx^2)=$&#10;\end{document}"/>
  <p:tag name="IGUANATEXSIZE" val="33"/>
  <p:tag name="IGUANATEXCURSOR" val="157"/>
  <p:tag name="TRANSPARENCY" val="True"/>
  <p:tag name="FILENAME" val=""/>
  <p:tag name="INPUTTYPE" val="0"/>
  <p:tag name="LATEXENGINEID" val="0"/>
  <p:tag name="TEMPFOLDER" val="c:\temp\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747.6566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2a+b+3c\\&#10;-b-c\\&#10;c+a&#10;\end{pmatrix}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749.1564"/>
  <p:tag name="OUTPUTDPI" val="1200"/>
  <p:tag name="LATEXADDIN" val="\documentclass{article}&#10;\usepackage{amsmath}&#10;\usepackage{amssymb}&#10;\usepackage{amsthm}&#10;\usepackage{xcolor}&#10;\pagestyle{empty}&#10;\begin{document}&#10;&#10;&#10;$B=\{1,x,x^2\}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4844"/>
  <p:tag name="ORIGINALWIDTH" val="864.6419"/>
  <p:tag name="OUTPUTDPI" val="1200"/>
  <p:tag name="LATEXADDIN" val="\documentclass{article}&#10;\usepackage{amsmath}&#10;\usepackage{amssymb}&#10;\usepackage{amsthm}&#10;\usepackage{xcolor}&#10;\pagestyle{empty}&#10;\begin{document}&#10;&#10;&#10;$B'=\{e_1,e_2,e_3\}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427.447"/>
  <p:tag name="OUTPUTDPI" val="1200"/>
  <p:tag name="LATEXADDIN" val="\documentclass{article}&#10;\usepackage{amsmath}&#10;\usepackage{amssymb}&#10;\usepackage{amsthm}&#10;\usepackage{xcolor}&#10;\pagestyle{empty}&#10;\begin{document}&#10;&#10;&#10;$[T]^B_{B'}=&#10;\begin{pmatrix}&#10;2 &amp; 1 &amp; 3 \\&#10;0 &amp;-1&amp;-1 \\&#10;1 &amp;0&amp;1&#10;\end{pmatrix}&#10;\to &#10;\cdots \to&#10;\begin{pmatrix}&#10;1 &amp;0&amp;1 \\&#10;0 &amp; 1 &amp; 1\\&#10;0 &amp;0&amp;0 \\&#10;\end{pmatrix}&#10;$&#10;\end{document}"/>
  <p:tag name="IGUANATEXSIZE" val="33"/>
  <p:tag name="IGUANATEXCURSOR" val="218"/>
  <p:tag name="TRANSPARENCY" val="True"/>
  <p:tag name="FILENAME" val=""/>
  <p:tag name="INPUTTYPE" val="0"/>
  <p:tag name="LATEXENGINEID" val="0"/>
  <p:tag name="TEMPFOLDER" val="c:\temp\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2319.46"/>
  <p:tag name="OUTPUTDPI" val="1200"/>
  <p:tag name="LATEXADDIN" val="\documentclass{article}&#10;\usepackage{amsmath}&#10;\usepackage{amssymb}&#10;\usepackage{amsthm}&#10;\usepackage{xcolor}&#10;\pagestyle{empty}&#10;\begin{document}&#10;&#10;&#10;$[Im T]_B= C([T]^B_{B'})=&#10;span&#10;\{&#10;\begin{pmatrix}&#10;2 \\&#10;0\\&#10;1&#10;\end{pmatrix},&#10;\begin{pmatrix}&#10;1 \\&#10;-1\\&#10;0&#10;\end{pmatrix}&#10;\}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523.5"/>
  <p:tag name="OUTPUTDPI" val="1200"/>
  <p:tag name="LATEXADDIN" val="\documentclass{article}&#10;\usepackage{amsmath}&#10;\usepackage{amssymb}&#10;\usepackage{amsthm}&#10;\usepackage{xcolor}&#10;\pagestyle{empty}&#10;\begin{document}&#10;&#10;$\underbrace{w_1,\dots w_k}_{\lambda_1}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4439"/>
  <p:tag name="ORIGINALWIDTH" val="1536.558"/>
  <p:tag name="OUTPUTDPI" val="1200"/>
  <p:tag name="LATEXADDIN" val="\documentclass{article}&#10;\usepackage{amsmath}&#10;\usepackage{amssymb}&#10;\usepackage{amsthm}&#10;\usepackage{xcolor}&#10;\pagestyle{empty}&#10;\begin{document}&#10;&#10;&#10;$Im T=&#10;span&#10;\{&#10;\begin{pmatrix}&#10;2 \\&#10;0\\&#10;1&#10;\end{pmatrix},&#10;\begin{pmatrix}&#10;1 \\&#10;-1\\&#10;0&#10;\end{pmatrix}&#10;\}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.25"/>
  <p:tag name="ORIGINALWIDTH" val="557.25"/>
  <p:tag name="OUTPUTDPI" val="1200"/>
  <p:tag name="LATEXADDIN" val="\documentclass{article}&#10;\usepackage{amsmath}&#10;\usepackage{amssymb}&#10;\usepackage{amsthm}&#10;\usepackage{xcolor}&#10;\pagestyle{empty}&#10;\begin{document}&#10;&#10;$\underbrace{w'_1,\dots w'_{k'}}_{\lambda_2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.5"/>
  <p:tag name="ORIGINALWIDTH" val="124.5"/>
  <p:tag name="OUTPUTDPI" val="1200"/>
  <p:tag name="LATEXADDIN" val="\documentclass{article}&#10;\usepackage{amsmath}&#10;\usepackage{amssymb}&#10;\usepackage{amsthm}&#10;\usepackage{xcolor}&#10;\pagestyle{empty}&#10;\begin{document}&#10;&#10;&#10;$\cdots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4.75"/>
  <p:tag name="ORIGINALWIDTH" val="705"/>
  <p:tag name="OUTPUTDPI" val="1200"/>
  <p:tag name="LATEXADDIN" val="\documentclass{article}&#10;\usepackage{amsmath}&#10;\usepackage{amssymb}&#10;\usepackage{amsthm}&#10;\usepackage{xcolor}&#10;\pagestyle{empty}&#10;\begin{document}&#10;&#10;$\underbrace{w&quot;_1,\dots w&quot;_{k&quot;}}_{\lambda_m}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3.25"/>
  <p:tag name="ORIGINALWIDTH" val="83.25"/>
  <p:tag name="OUTPUTDPI" val="1200"/>
  <p:tag name="LATEXADDIN" val="\documentclass{article}&#10;\usepackage{amsmath}&#10;\usepackage{amssymb}&#10;\usepackage{amsthm}&#10;\usepackage{xcolor}&#10;\pagestyle{empty}&#10;\begin{document}&#10;&#10;&#10;$\perp$&#10;\end{document}"/>
  <p:tag name="IGUANATEXSIZE" val="33"/>
  <p:tag name="IGUANATEXCURSOR" val="149"/>
  <p:tag name="TRANSPARENCY" val="Tru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187.25"/>
  <p:tag name="OUTPUTDPI" val="1200"/>
  <p:tag name="LATEXADDIN" val="\documentclass{article}&#10;\usepackage{amsmath}&#10;\usepackage{amssymb}&#10;\usepackage{amsthm}&#10;\usepackage{xcolor}&#10;\pagestyle{empty}&#10;\begin{document}&#10;&#10;&#10;$\Rightarrow P=(w_1,\dots, w&quot;_{k&quot;})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5"/>
  <p:tag name="ORIGINALWIDTH" val="840.75"/>
  <p:tag name="OUTPUTDPI" val="1200"/>
  <p:tag name="LATEXADDIN" val="\documentclass{article}&#10;\usepackage{amsmath}&#10;\usepackage{amssymb}&#10;\usepackage{amsthm}&#10;\usepackage{xcolor}&#10;\pagestyle{empty}&#10;\begin{document}&#10;&#10;&#10;$\Rightarrow P^{-1}AP=D$&#10;\end{document}"/>
  <p:tag name="IGUANATEXSIZE" val="33"/>
  <p:tag name="IGUANATEXCURSOR" val="166"/>
  <p:tag name="TRANSPARENCY" val="Tru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9.25"/>
  <p:tag name="ORIGINALWIDTH" val="86.25"/>
  <p:tag name="OUTPUTDPI" val="1200"/>
  <p:tag name="LATEXADDIN" val="\documentclass{article}&#10;\usepackage{amsmath}&#10;\usepackage{amssymb}&#10;\usepackage{amsthm}&#10;\usepackage{xcolor}&#10;\pagestyle{empty}&#10;\begin{document}&#10;&#10;&#10;$A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-1 &amp; 1 &amp; 1\\&#10;1 &amp; -1 &amp; 1\\&#10;1 &amp; 1 &amp; -1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95.25"/>
  <p:tag name="OUTPUTDPI" val="1200"/>
  <p:tag name="LATEXADDIN" val="\documentclass{article}&#10;\usepackage{amsmath}&#10;\usepackage{amssymb}&#10;\usepackage{amsthm}&#10;\usepackage{xcolor}&#10;\pagestyle{empty}&#10;\begin{document}&#10;&#10;&#10;$p_A(\lambda)=(\lambda+2)^{2}(\lambda-1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-2,\lambda_2= 1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759.5"/>
  <p:tag name="OUTPUTDPI" val="1200"/>
  <p:tag name="LATEXADDIN" val="\documentclass{article}&#10;\usepackage{amsmath}&#10;\usepackage{amssymb}&#10;\usepackage{amsthm}&#10;\usepackage{xcolor}&#10;\pagestyle{empty}&#10;\begin{document}&#10;&#10;&#10;$V_{-2}:span\{\left(\begin{array}{c}&#10;1\\&#10;0\\&#10;-1&#10;\end{array}\right),\left(\begin{array}{c}&#10;0\\&#10;1\\&#10;-1&#10;\end{array}\right)\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007.25"/>
  <p:tag name="OUTPUTDPI" val="1200"/>
  <p:tag name="LATEXADDIN" val="\documentclass{article}&#10;\usepackage{amsmath}&#10;\usepackage{amssymb}&#10;\usepackage{amsthm}&#10;\usepackage{xcolor}&#10;\pagestyle{empty}&#10;\begin{document}&#10;&#10;&#10;$V_1:span\{\left(\begin{array}{c}&#10;1\\&#10;1\\&#10;1&#10;\end{array}\right)&#10;\}&#10;$&#10;\end{document}"/>
  <p:tag name="IGUANATEXSIZE" val="33"/>
  <p:tag name="IGUANATEXCURSOR" val="148"/>
  <p:tag name="TRANSPARENCY" val="Tru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98.25"/>
  <p:tag name="OUTPUTDPI" val="1200"/>
  <p:tag name="LATEXADDIN" val="\documentclass{article}&#10;\usepackage{amsmath}&#10;\usepackage{amssymb}&#10;\usepackage{amsthm}&#10;\usepackage{xcolor}&#10;\pagestyle{empty}&#10;\begin{document}&#10;&#10;&#10;$v_1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01.25"/>
  <p:tag name="OUTPUTDPI" val="1200"/>
  <p:tag name="LATEXADDIN" val="\documentclass{article}&#10;\usepackage{amsmath}&#10;\usepackage{amssymb}&#10;\usepackage{amsthm}&#10;\usepackage{xcolor}&#10;\pagestyle{empty}&#10;\begin{document}&#10;&#10;&#10;$v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5"/>
  <p:tag name="ORIGINALWIDTH" val="468.75"/>
  <p:tag name="OUTPUTDPI" val="1200"/>
  <p:tag name="LATEXADDIN" val="\documentclass{article}&#10;\usepackage{amsmath}&#10;\usepackage{amssymb}&#10;\usepackage{amsthm}&#10;\usepackage{xcolor}&#10;\pagestyle{empty}&#10;\begin{document}&#10;&#10;&#10;$(A^t=A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14.25"/>
  <p:tag name="OUTPUTDPI" val="1200"/>
  <p:tag name="LATEXADDIN" val="\documentclass{article}&#10;\usepackage{amsmath}&#10;\usepackage{amssymb}&#10;\usepackage{amsthm}&#10;\usepackage{xcolor}&#10;\pagestyle{empty}&#10;\begin{document}&#10;&#10;&#10;$span\{&#10;\frac{1}{\sqrt{2}}&#10;\left(\begin{array}{c}&#10;1\\&#10;0\\&#10;-1&#10;\end{array}\right),&#10;\frac{1}{\sqrt{6}}&#10;\left(\begin{array}{c}&#10;-1\\&#10;2\\&#10;-1&#10;\end{array}\right)\}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2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adsto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957.75"/>
  <p:tag name="OUTPUTDPI" val="1200"/>
  <p:tag name="LATEXADDIN" val="\documentclass{article}&#10;\usepackage{amsmath}&#10;\usepackage{amssymb}&#10;\usepackage{amsthm}&#10;\usepackage{xcolor}&#10;\pagestyle{empty}&#10;\begin{document}&#10;&#10;&#10;$span\{&#10;\frac{1}{\sqrt{3}}&#10;\left(\begin{array}{c}&#10;1\\&#10;1\\&#10;1&#10;\end{array}\right)&#10;\}&#10;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02"/>
  <p:tag name="OUTPUTDPI" val="1200"/>
  <p:tag name="LATEXADDIN" val="\documentclass{article}&#10;\usepackage{amsmath}&#10;\usepackage{amssymb}&#10;\usepackage{amsthm}&#10;\usepackage{xcolor}&#10;\pagestyle{empty}&#10;\begin{document}&#10;&#10;&#10;$v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27.5"/>
  <p:tag name="OUTPUTDPI" val="1200"/>
  <p:tag name="LATEXADDIN" val="\documentclass{article}&#10;\usepackage{amsmath}&#10;\usepackage{amssymb}&#10;\usepackage{amsthm}&#10;\usepackage{xcolor}&#10;\pagestyle{empty}&#10;\begin{document}&#10;&#10;&#10;$w_1$&#10;\end{document}"/>
  <p:tag name="IGUANATEXSIZE" val="33"/>
  <p:tag name="IGUANATEXCURSOR" val="145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3.5"/>
  <p:tag name="ORIGINALWIDTH" val="130.5"/>
  <p:tag name="OUTPUTDPI" val="1200"/>
  <p:tag name="LATEXADDIN" val="\documentclass{article}&#10;\usepackage{amsmath}&#10;\usepackage{amssymb}&#10;\usepackage{amsthm}&#10;\usepackage{xcolor}&#10;\pagestyle{empty}&#10;\begin{document}&#10;&#10;&#10;$w_2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31.25"/>
  <p:tag name="OUTPUTDPI" val="1200"/>
  <p:tag name="LATEXADDIN" val="\documentclass{article}&#10;\usepackage{amsmath}&#10;\usepackage{amssymb}&#10;\usepackage{amsthm}&#10;\usepackage{xcolor}&#10;\pagestyle{empty}&#10;\begin{document}&#10;&#10;&#10;$w_3$&#10;\end{document}"/>
  <p:tag name="IGUANATEXSIZE" val="33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288.5"/>
  <p:tag name="OUTPUTDPI" val="1200"/>
  <p:tag name="LATEXADDIN" val="\documentclass{article}&#10;\usepackage{amsmath}&#10;\usepackage{amssymb}&#10;\usepackage{amsthm}&#10;\usepackage{xcolor}&#10;\pagestyle{empty}&#10;\begin{document}&#10;&#10;&#10;$&#10;A=\left(\begin{array}{ccc}&#10;-1 &amp; 1 &amp; 1\\&#10;1 &amp; -1 &amp; 1\\&#10;1 &amp; 1 &amp; -1&#10;\end{array}\right)&#10;$&#10;\end{document}"/>
  <p:tag name="IGUANATEXSIZE" val="33"/>
  <p:tag name="IGUANATEXCURSOR" val="208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5"/>
  <p:tag name="ORIGINALWIDTH" val="1295.25"/>
  <p:tag name="OUTPUTDPI" val="1200"/>
  <p:tag name="LATEXADDIN" val="\documentclass{article}&#10;\usepackage{amsmath}&#10;\usepackage{amssymb}&#10;\usepackage{amsthm}&#10;\usepackage{xcolor}&#10;\pagestyle{empty}&#10;\begin{document}&#10;&#10;&#10;$p_A(\lambda)=(\lambda+2)^{2}(\lambda-1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5"/>
  <p:tag name="ORIGINALWIDTH" val="610.5"/>
  <p:tag name="OUTPUTDPI" val="1200"/>
  <p:tag name="LATEXADDIN" val="\documentclass{article}&#10;\usepackage{amsmath}&#10;\usepackage{amssymb}&#10;\usepackage{amsthm}&#10;\usepackage{xcolor}&#10;\pagestyle{empty}&#10;\begin{document}&#10;&#10;&#10;$(P^{-1}=P^t)$&#10;\end{document}"/>
  <p:tag name="IGUANATEXSIZE" val="28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Left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849.75"/>
  <p:tag name="OUTPUTDPI" val="1200"/>
  <p:tag name="LATEXADDIN" val="\documentclass{article}&#10;\usepackage{amsmath}&#10;\usepackage{amssymb}&#10;\usepackage{amsthm}&#10;\usepackage{xcolor}&#10;\pagestyle{empty}&#10;\begin{document}&#10;&#10;&#10;$\lambda_1=-2,\lambda_2= 1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56"/>
  <p:tag name="ORIGINALWIDTH" val="2563.5"/>
  <p:tag name="OUTPUTDPI" val="1200"/>
  <p:tag name="LATEXADDIN" val="\documentclass{article}&#10;\usepackage{amsmath}&#10;\usepackage{amssymb}&#10;\usepackage{amsthm}&#10;\usepackage{xcolor}&#10;\pagestyle{empty}&#10;\begin{document}&#10;&#10;&#10;$&#10;P=(w_1,w_2,w_3)=&#10;\begin{pmatrix}&#10;1/ \sqrt{2} &amp;-1/\sqrt{6}&amp;1/\sqrt{3}\\&#10;0 &amp;2/\sqrt{6}&amp; 1/\sqrt{3}\\&#10;-1/\sqrt{2} &amp;-1/\sqrt{6}&amp; 1/\sqrt{3}&#10;\end{pmatrix}&#10;$&#10;\end{document}"/>
  <p:tag name="IGUANATEXSIZE" val="33"/>
  <p:tag name="IGUANATEXCURSOR" val="280"/>
  <p:tag name="TRANSPARENCY" val="Tru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33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48.5"/>
  <p:tag name="ORIGINALWIDTH" val="1891.5"/>
  <p:tag name="OUTPUTDPI" val="1200"/>
  <p:tag name="LATEXADDIN" val="\documentclass{article}&#10;\usepackage{amsmath}&#10;\usepackage{amssymb}&#10;\usepackage{amsthm}&#10;\usepackage{xcolor}&#10;\pagestyle{empty}&#10;\begin{document}&#10;&#10;&#10;$P^{-1}AP=P^tAP=&#10;\begin{pmatrix}&#10;-2 &amp;0&amp; 0\\&#10;0&amp;-2 &amp; 0\\&#10;0 &amp;0&amp; 1\\&#10;\end{pmatrix}&#10;$&#10;\end{document}"/>
  <p:tag name="IGUANATEXSIZE" val="33"/>
  <p:tag name="IGUANATEXCURSOR" val="205"/>
  <p:tag name="TRANSPARENCY" val="Tru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9.75"/>
  <p:tag name="ORIGINALWIDTH" val="111"/>
  <p:tag name="OUTPUTDPI" val="1200"/>
  <p:tag name="LATEXADDIN" val="\documentclass{article}&#10;\usepackage{amsmath}&#10;\usepackage{amssymb}&#10;\usepackage{amsthm}&#10;\usepackage{xcolor}&#10;\pagestyle{empty}&#10;\begin{document}&#10;&#10;&#10;$\Rightarrow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15.25"/>
  <p:tag name="OUTPUTDPI" val="1200"/>
  <p:tag name="LATEXADDIN" val="\documentclass{article}&#10;\usepackage{amsmath}&#10;\usepackage{amssymb}&#10;\usepackage{amsthm}&#10;\usepackage{xcolor}&#10;\pagestyle{empty}&#10;\begin{document}&#10;&#10;&#10;$A\in \mathbb{F}^{n\times n}$&#10;\end{document}"/>
  <p:tag name="IGUANATEXSIZE" val="33"/>
  <p:tag name="IGUANATEXCURSOR" val="171"/>
  <p:tag name="TRANSPARENCY" val="Tru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306"/>
  <p:tag name="OUTPUTDPI" val="1200"/>
  <p:tag name="LATEXADDIN" val="\documentclass{article}&#10;\usepackage{amsmath}&#10;\usepackage{amssymb}&#10;\usepackage{amsthm}&#10;\usepackage{xcolor}&#10;\pagestyle{empty}&#10;\begin{document}&#10;&#10;&#10;$p_A(\lambda)$&#10;\end{document}"/>
  <p:tag name="IGUANATEXSIZE" val="33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\lambda_1,\dots ,\lambda_n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6"/>
  <p:tag name="ORIGINALWIDTH" val="529.5"/>
  <p:tag name="OUTPUTDPI" val="1200"/>
  <p:tag name="LATEXADDIN" val="\documentclass{article}&#10;\usepackage{amsmath}&#10;\usepackage{amssymb}&#10;\usepackage{amsthm}&#10;\usepackage{xcolor}&#10;\pagestyle{empty}&#10;\begin{document}&#10;&#10;&#10;$A\in \mathbb{R}^{n\times n}$&#10;\end{document}"/>
  <p:tag name="IGUANATEXSIZE" val="33"/>
  <p:tag name="IGUANATEXCURSOR" val="158"/>
  <p:tag name="TRANSPARENCY" val="Tru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64"/>
  <p:tag name="OUTPUTDPI" val="1200"/>
  <p:tag name="LATEXADDIN" val="\documentclass{article}&#10;\usepackage{amsmath}&#10;\usepackage{amssymb}&#10;\usepackage{amsthm}&#10;\usepackage{xcolor}&#10;\pagestyle{empty}&#10;\begin{document}&#10;&#10;&#10;$P=(v_1,\dots,v_n )$&#10;\end{document}"/>
  <p:tag name="IGUANATEXSIZE" val="33"/>
  <p:tag name="IGUANATEXCURSOR" val="160"/>
  <p:tag name="TRANSPARENCY" val="Tru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5"/>
  <p:tag name="ORIGINALWIDTH" val="69"/>
  <p:tag name="OUTPUTDPI" val="1200"/>
  <p:tag name="LATEXADDIN" val="\documentclass{article}&#10;\usepackage{amsmath}&#10;\usepackage{amssymb}&#10;\usepackage{amsthm}&#10;\usepackage{xcolor}&#10;\pagestyle{empty}&#10;\begin{document}&#10;&#10;&#10;$\Downarrow$&#10;\end{document}"/>
  <p:tag name="IGUANATEXSIZE" val="28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5"/>
  <p:tag name="ORIGINALWIDTH" val="541.5"/>
  <p:tag name="OUTPUTDPI" val="1200"/>
  <p:tag name="LATEXADDIN" val="\documentclass{article}&#10;\usepackage{amsmath}&#10;\usepackage{amssymb}&#10;\usepackage{amsthm}&#10;\usepackage{xcolor}&#10;\pagestyle{empty}&#10;\begin{document}&#10;&#10;&#10;$P^{-1}AP=$&#10;\end{document}"/>
  <p:tag name="IGUANATEXSIZE" val="33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22.75"/>
  <p:tag name="ORIGINALWIDTH" val="809.25"/>
  <p:tag name="OUTPUTDPI" val="1200"/>
  <p:tag name="LATEXADDIN" val="\documentclass{article}&#10;\usepackage{amsmath}&#10;\usepackage{amssymb}&#10;\usepackage{amsthm}&#10;\usepackage{xcolor}&#10;\pagestyle{empty}&#10;\begin{document}&#10;&#10;&#10;$&#10;\begin{pmatrix}&#10;\lambda_1&amp; &amp; \\&#10;&amp; \ddots &amp; \\&#10;&amp;  &amp;\lambda_n \\&#10;\end{pmatrix}&#10;$&#10;\end{document}"/>
  <p:tag name="IGUANATEXSIZE" val="33"/>
  <p:tag name="IGUANATEXCURSOR" val="144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7.75"/>
  <p:tag name="ORIGINALWIDTH" val="62.25"/>
  <p:tag name="OUTPUTDPI" val="1200"/>
  <p:tag name="LATEXADDIN" val="\documentclass{article}&#10;\usepackage{amsmath}&#10;\usepackage{amssymb}&#10;\usepackage{amsthm}&#10;\usepackage{xcolor}&#10;\pagestyle{empty}&#10;\begin{document}&#10;&#10;&#10;$\lambda 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5"/>
  <p:tag name="ORIGINALWIDTH" val="120.75"/>
  <p:tag name="OUTPUTDPI" val="1200"/>
  <p:tag name="LATEXADDIN" val="\documentclass{article}&#10;\usepackage{amsmath}&#10;\usepackage{amssymb}&#10;\usepackage{amsthm}&#10;\usepackage{xcolor}&#10;\pagestyle{empty}&#10;\begin{document}&#10;&#10;&#10;$V_{\lambda}$&#10;\end{document}"/>
  <p:tag name="IGUANATEXSIZE" val="33"/>
  <p:tag name="IGUANATEXCURSOR" val="150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4.25"/>
  <p:tag name="ORIGINALWIDTH" val="144.75"/>
  <p:tag name="OUTPUTDPI" val="1200"/>
  <p:tag name="LATEXADDIN" val="\documentclass{article}&#10;\usepackage{amsmath}&#10;\usepackage{amssymb}&#10;\usepackage{amsthm}&#10;\usepackage{xcolor}&#10;\pagestyle{empty}&#10;\begin{document}&#10;&#10;&#10;$B_{\lambda}$&#10;\end{document}"/>
  <p:tag name="IGUANATEXSIZE" val="33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63.25"/>
  <p:tag name="ORIGINALWIDTH" val="466.5"/>
  <p:tag name="OUTPUTDPI" val="1200"/>
  <p:tag name="LATEXADDIN" val="\documentclass{article}&#10;\usepackage{amsmath}&#10;\usepackage{amssymb}&#10;\usepackage{amsthm}&#10;\usepackage{xcolor}&#10;\pagestyle{empty}&#10;\begin{document}&#10;&#10;$\underbrace{v_1,\dots v_k}_{\lambda_1}$&#10;\end{document}"/>
  <p:tag name="IGUANATEXSIZE" val="33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7.75"/>
  <p:tag name="ORIGINALWIDTH" val="1080"/>
  <p:tag name="OUTPUTDPI" val="1200"/>
  <p:tag name="LATEXADDIN" val="\documentclass{article}&#10;\usepackage{amsmath}&#10;\usepackage{amssymb}&#10;\usepackage{amsthm}&#10;\usepackage{xcolor}&#10;\pagestyle{empty}&#10;\begin{document}&#10;&#10;&#10;$&#10;\bigcup\limits _{\lambda}B_{\lambda}=&#10;\{v_1,\dots,v_n\}&#10;$&#10;\end{document}"/>
  <p:tag name="IGUANATEXSIZE" val="33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8.5"/>
  <p:tag name="ORIGINALWIDTH" val="616.5"/>
  <p:tag name="OUTPUTDPI" val="1200"/>
  <p:tag name="LATEXADDIN" val="\documentclass{article}&#10;\usepackage{amsmath}&#10;\usepackage{amssymb}&#10;\usepackage{amsthm}&#10;\usepackage{xcolor}&#10;\pagestyle{empty}&#10;\begin{document}&#10;&#10;&#10;$T:V\to W$&#10;\end{document}"/>
  <p:tag name="IGUANATEXSIZE" val="33"/>
  <p:tag name="IGUANATEXCURSOR" val="152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5"/>
  <p:tag name="ORIGINALWIDTH" val="258.75"/>
  <p:tag name="OUTPUTDPI" val="1200"/>
  <p:tag name="LATEXADDIN" val="\documentclass{article}&#10;\usepackage{amsmath}&#10;\usepackage{amssymb}&#10;\usepackage{amsthm}&#10;\usepackage{xcolor}&#10;\pagestyle{empty}&#10;\begin{document}&#10;&#10;&#10;$V,W$&#10;\end{document}"/>
  <p:tag name="IGUANATEXSIZE" val="40"/>
  <p:tag name="IGUANATEXCURSOR" val="147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5.5"/>
  <p:tag name="ORIGINALWIDTH" val="71.25"/>
  <p:tag name="OUTPUTDPI" val="1200"/>
  <p:tag name="LATEXADDIN" val="\documentclass{article}&#10;\usepackage{amsmath}&#10;\usepackage{amssymb}&#10;\usepackage{amsthm}&#10;\usepackage{xcolor}&#10;\pagestyle{empty}&#10;\begin{document}&#10;&#10;&#10;$\mathbb{F}$&#10;\end{document}"/>
  <p:tag name="IGUANATEXSIZE" val="40"/>
  <p:tag name="IGUANATEXCURSOR" val="154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81.25"/>
  <p:tag name="OUTPUTDPI" val="1200"/>
  <p:tag name="LATEXADDIN" val="\documentclass{article}&#10;\usepackage{amsmath}&#10;\usepackage{amssymb}&#10;\usepackage{amsthm}&#10;\usepackage{xcolor}&#10;\pagestyle{empty}&#10;\begin{document}&#10;&#10;&#10;$T(v_1+v_2)=T(v_1)+T(v_2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815.25"/>
  <p:tag name="OUTPUTDPI" val="1200"/>
  <p:tag name="LATEXADDIN" val="\documentclass{article}&#10;\usepackage{amsmath}&#10;\usepackage{amssymb}&#10;\usepackage{amsthm}&#10;\usepackage{xcolor}&#10;\pagestyle{empty}&#10;\begin{document}&#10;&#10;&#10;$T(\alpha v)=\alpha T(v)$&#10;\end{document}"/>
  <p:tag name="IGUANATEXSIZE" val="33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668.25"/>
  <p:tag name="OUTPUTDPI" val="1200"/>
  <p:tag name="LATEXADDIN" val="\documentclass{article}&#10;\usepackage{amsmath}&#10;\usepackage{amssymb}&#10;\usepackage{amsthm}&#10;\usepackage{xcolor}&#10;\pagestyle{empty}&#10;\begin{document}&#10;&#10;&#10;$\forall v_1,v_2\in V:$&#10;\end{document}"/>
  <p:tag name="IGUANATEXSIZE" val="33"/>
  <p:tag name="IGUANATEXCURSOR" val="165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0.25"/>
  <p:tag name="ORIGINALWIDTH" val="788.25"/>
  <p:tag name="OUTPUTDPI" val="1200"/>
  <p:tag name="LATEXADDIN" val="\documentclass{article}&#10;\usepackage{amsmath}&#10;\usepackage{amssymb}&#10;\usepackage{amsthm}&#10;\usepackage{xcolor}&#10;\pagestyle{empty}&#10;\begin{document}&#10;&#10;&#10;$\forall v\in V,\alpha\in \mathbb{F}:$&#10;\end{document}"/>
  <p:tag name="IGUANATEXSIZE" val="33"/>
  <p:tag name="IGUANATEXCURSOR" val="179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558"/>
  <p:tag name="OUTPUTDPI" val="1200"/>
  <p:tag name="LATEXADDIN" val="\documentclass{article}&#10;\usepackage{amsmath}&#10;\usepackage{amssymb}&#10;\usepackage{amsthm}&#10;\usepackage{xcolor}&#10;\pagestyle{empty}&#10;\begin{document}&#10;&#10;&#10;$Tv=T(v)$&#10;\end{document}"/>
  <p:tag name="IGUANATEXSIZE" val="33"/>
  <p:tag name="IGUANATEXCURSOR" val="151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4.5"/>
  <p:tag name="ORIGINALWIDTH" val="1481.25"/>
  <p:tag name="OUTPUTDPI" val="1200"/>
  <p:tag name="LATEXADDIN" val="\documentclass{article}&#10;\usepackage{amsmath}&#10;\usepackage{amssymb}&#10;\usepackage{amsthm}&#10;\usepackage{xcolor}&#10;\pagestyle{empty}&#10;\begin{document}&#10;&#10;&#10;$T(v_1+v_2)=T(v_1)+T(v_2)$&#10;\end{document}"/>
  <p:tag name="IGUANATEXSIZE" val="33"/>
  <p:tag name="IGUANATEXCURSOR" val="168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42589</TotalTime>
  <Words>680</Words>
  <Application>Microsoft Office PowerPoint</Application>
  <PresentationFormat>מסך רחב</PresentationFormat>
  <Paragraphs>269</Paragraphs>
  <Slides>45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Times New Roman</vt:lpstr>
      <vt:lpstr>ערכת נושא Office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הגדרה: העתקה לינארית (ה"ל) היא פונקציה</vt:lpstr>
      <vt:lpstr>הערות: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user</dc:creator>
  <cp:lastModifiedBy>user</cp:lastModifiedBy>
  <cp:revision>669</cp:revision>
  <dcterms:created xsi:type="dcterms:W3CDTF">2016-09-11T18:49:07Z</dcterms:created>
  <dcterms:modified xsi:type="dcterms:W3CDTF">2018-01-14T14:25:23Z</dcterms:modified>
</cp:coreProperties>
</file>