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1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3"/>
  </p:notesMasterIdLst>
  <p:sldIdLst>
    <p:sldId id="293" r:id="rId2"/>
    <p:sldId id="333" r:id="rId3"/>
    <p:sldId id="447" r:id="rId4"/>
    <p:sldId id="448" r:id="rId5"/>
    <p:sldId id="449" r:id="rId6"/>
    <p:sldId id="452" r:id="rId7"/>
    <p:sldId id="450" r:id="rId8"/>
    <p:sldId id="451" r:id="rId9"/>
    <p:sldId id="488" r:id="rId10"/>
    <p:sldId id="453" r:id="rId11"/>
    <p:sldId id="489" r:id="rId12"/>
    <p:sldId id="455" r:id="rId13"/>
    <p:sldId id="490" r:id="rId14"/>
    <p:sldId id="491" r:id="rId15"/>
    <p:sldId id="463" r:id="rId16"/>
    <p:sldId id="462" r:id="rId17"/>
    <p:sldId id="465" r:id="rId18"/>
    <p:sldId id="464" r:id="rId19"/>
    <p:sldId id="466" r:id="rId20"/>
    <p:sldId id="467" r:id="rId21"/>
    <p:sldId id="468" r:id="rId22"/>
    <p:sldId id="469" r:id="rId23"/>
    <p:sldId id="495" r:id="rId24"/>
    <p:sldId id="494" r:id="rId25"/>
    <p:sldId id="496" r:id="rId26"/>
    <p:sldId id="471" r:id="rId27"/>
    <p:sldId id="473" r:id="rId28"/>
    <p:sldId id="474" r:id="rId29"/>
    <p:sldId id="475" r:id="rId30"/>
    <p:sldId id="476" r:id="rId31"/>
    <p:sldId id="477" r:id="rId32"/>
    <p:sldId id="478" r:id="rId33"/>
    <p:sldId id="497" r:id="rId34"/>
    <p:sldId id="479" r:id="rId35"/>
    <p:sldId id="480" r:id="rId36"/>
    <p:sldId id="498" r:id="rId37"/>
    <p:sldId id="484" r:id="rId38"/>
    <p:sldId id="499" r:id="rId39"/>
    <p:sldId id="501" r:id="rId40"/>
    <p:sldId id="502" r:id="rId41"/>
    <p:sldId id="443" r:id="rId4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BF40A4-110F-4731-AB11-06F3C35A5761}" type="datetimeFigureOut">
              <a:rPr lang="he-IL" smtClean="0"/>
              <a:t>י"ח/אייר/תש"פ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D7530B-516A-4166-903C-DA51AD92F9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4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7530B-516A-4166-903C-DA51AD92F9F1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714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י"ח/אייר/תש"פ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י"ח/אייר/תש"פ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י"ח/אייר/תש"פ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י"ח/אייר/תש"פ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י"ח/אייר/תש"פ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י"ח/אייר/תש"פ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י"ח/אייר/תש"פ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י"ח/אייר/תש"פ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י"ח/אייר/תש"פ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י"ח/אייר/תש"פ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י"ח/אייר/תש"פ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י"ח/אייר/תש"פ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image" Target="../media/image3.png"/><Relationship Id="rId18" Type="http://schemas.openxmlformats.org/officeDocument/2006/relationships/image" Target="../media/image75.png"/><Relationship Id="rId3" Type="http://schemas.openxmlformats.org/officeDocument/2006/relationships/tags" Target="../tags/tag116.xml"/><Relationship Id="rId21" Type="http://schemas.openxmlformats.org/officeDocument/2006/relationships/image" Target="../media/image78.png"/><Relationship Id="rId7" Type="http://schemas.openxmlformats.org/officeDocument/2006/relationships/tags" Target="../tags/tag120.xml"/><Relationship Id="rId12" Type="http://schemas.openxmlformats.org/officeDocument/2006/relationships/image" Target="../media/image1.png"/><Relationship Id="rId17" Type="http://schemas.openxmlformats.org/officeDocument/2006/relationships/image" Target="../media/image74.png"/><Relationship Id="rId2" Type="http://schemas.openxmlformats.org/officeDocument/2006/relationships/tags" Target="../tags/tag115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18.xml"/><Relationship Id="rId15" Type="http://schemas.openxmlformats.org/officeDocument/2006/relationships/image" Target="../media/image72.png"/><Relationship Id="rId10" Type="http://schemas.openxmlformats.org/officeDocument/2006/relationships/tags" Target="../tags/tag123.xml"/><Relationship Id="rId19" Type="http://schemas.openxmlformats.org/officeDocument/2006/relationships/image" Target="../media/image76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84.png"/><Relationship Id="rId3" Type="http://schemas.openxmlformats.org/officeDocument/2006/relationships/tags" Target="../tags/tag126.xml"/><Relationship Id="rId21" Type="http://schemas.openxmlformats.org/officeDocument/2006/relationships/image" Target="../media/image80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image" Target="../media/image83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image" Target="../media/image79.png"/><Relationship Id="rId29" Type="http://schemas.openxmlformats.org/officeDocument/2006/relationships/image" Target="../media/image87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82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41.png"/><Relationship Id="rId28" Type="http://schemas.openxmlformats.org/officeDocument/2006/relationships/image" Target="../media/image86.png"/><Relationship Id="rId10" Type="http://schemas.openxmlformats.org/officeDocument/2006/relationships/tags" Target="../tags/tag133.xml"/><Relationship Id="rId19" Type="http://schemas.openxmlformats.org/officeDocument/2006/relationships/image" Target="../media/image1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image" Target="../media/image81.png"/><Relationship Id="rId27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143.xml"/><Relationship Id="rId7" Type="http://schemas.openxmlformats.org/officeDocument/2006/relationships/image" Target="../media/image88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2.png"/><Relationship Id="rId5" Type="http://schemas.openxmlformats.org/officeDocument/2006/relationships/tags" Target="../tags/tag145.xml"/><Relationship Id="rId10" Type="http://schemas.openxmlformats.org/officeDocument/2006/relationships/image" Target="../media/image91.png"/><Relationship Id="rId4" Type="http://schemas.openxmlformats.org/officeDocument/2006/relationships/tags" Target="../tags/tag144.xml"/><Relationship Id="rId9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image" Target="../media/image93.png"/><Relationship Id="rId39" Type="http://schemas.openxmlformats.org/officeDocument/2006/relationships/image" Target="../media/image102.png"/><Relationship Id="rId21" Type="http://schemas.openxmlformats.org/officeDocument/2006/relationships/tags" Target="../tags/tag166.xml"/><Relationship Id="rId34" Type="http://schemas.openxmlformats.org/officeDocument/2006/relationships/image" Target="../media/image97.png"/><Relationship Id="rId42" Type="http://schemas.openxmlformats.org/officeDocument/2006/relationships/image" Target="../media/image105.png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image" Target="../media/image96.png"/><Relationship Id="rId41" Type="http://schemas.openxmlformats.org/officeDocument/2006/relationships/image" Target="../media/image104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slideLayout" Target="../slideLayouts/slideLayout6.xml"/><Relationship Id="rId32" Type="http://schemas.openxmlformats.org/officeDocument/2006/relationships/image" Target="../media/image41.png"/><Relationship Id="rId37" Type="http://schemas.openxmlformats.org/officeDocument/2006/relationships/image" Target="../media/image100.png"/><Relationship Id="rId40" Type="http://schemas.openxmlformats.org/officeDocument/2006/relationships/image" Target="../media/image103.pn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image" Target="../media/image95.png"/><Relationship Id="rId36" Type="http://schemas.openxmlformats.org/officeDocument/2006/relationships/image" Target="../media/image99.png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image" Target="../media/image85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image" Target="../media/image94.png"/><Relationship Id="rId30" Type="http://schemas.openxmlformats.org/officeDocument/2006/relationships/image" Target="../media/image81.png"/><Relationship Id="rId35" Type="http://schemas.openxmlformats.org/officeDocument/2006/relationships/image" Target="../media/image98.png"/><Relationship Id="rId43" Type="http://schemas.openxmlformats.org/officeDocument/2006/relationships/image" Target="../media/image106.png"/><Relationship Id="rId8" Type="http://schemas.openxmlformats.org/officeDocument/2006/relationships/tags" Target="../tags/tag153.xml"/><Relationship Id="rId3" Type="http://schemas.openxmlformats.org/officeDocument/2006/relationships/tags" Target="../tags/tag148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image" Target="../media/image1.png"/><Relationship Id="rId33" Type="http://schemas.openxmlformats.org/officeDocument/2006/relationships/image" Target="../media/image86.png"/><Relationship Id="rId38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image" Target="../media/image1.png"/><Relationship Id="rId39" Type="http://schemas.openxmlformats.org/officeDocument/2006/relationships/image" Target="../media/image101.png"/><Relationship Id="rId21" Type="http://schemas.openxmlformats.org/officeDocument/2006/relationships/tags" Target="../tags/tag189.xml"/><Relationship Id="rId34" Type="http://schemas.openxmlformats.org/officeDocument/2006/relationships/image" Target="../media/image86.png"/><Relationship Id="rId42" Type="http://schemas.openxmlformats.org/officeDocument/2006/relationships/image" Target="../media/image109.png"/><Relationship Id="rId7" Type="http://schemas.openxmlformats.org/officeDocument/2006/relationships/tags" Target="../tags/tag175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9" Type="http://schemas.openxmlformats.org/officeDocument/2006/relationships/image" Target="../media/image95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image" Target="../media/image85.png"/><Relationship Id="rId37" Type="http://schemas.openxmlformats.org/officeDocument/2006/relationships/image" Target="../media/image99.png"/><Relationship Id="rId40" Type="http://schemas.openxmlformats.org/officeDocument/2006/relationships/image" Target="../media/image107.png"/><Relationship Id="rId45" Type="http://schemas.openxmlformats.org/officeDocument/2006/relationships/image" Target="../media/image111.pn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image" Target="../media/image94.png"/><Relationship Id="rId36" Type="http://schemas.openxmlformats.org/officeDocument/2006/relationships/image" Target="../media/image98.png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image" Target="../media/image81.png"/><Relationship Id="rId44" Type="http://schemas.openxmlformats.org/officeDocument/2006/relationships/image" Target="../media/image110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97.png"/><Relationship Id="rId43" Type="http://schemas.openxmlformats.org/officeDocument/2006/relationships/image" Target="../media/image104.png"/><Relationship Id="rId8" Type="http://schemas.openxmlformats.org/officeDocument/2006/relationships/tags" Target="../tags/tag176.xml"/><Relationship Id="rId3" Type="http://schemas.openxmlformats.org/officeDocument/2006/relationships/tags" Target="../tags/tag171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slideLayout" Target="../slideLayouts/slideLayout6.xml"/><Relationship Id="rId33" Type="http://schemas.openxmlformats.org/officeDocument/2006/relationships/image" Target="../media/image41.png"/><Relationship Id="rId38" Type="http://schemas.openxmlformats.org/officeDocument/2006/relationships/image" Target="../media/image100.png"/><Relationship Id="rId20" Type="http://schemas.openxmlformats.org/officeDocument/2006/relationships/tags" Target="../tags/tag188.xml"/><Relationship Id="rId41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image" Target="../media/image114.png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image" Target="../media/image34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image" Target="../media/image113.png"/><Relationship Id="rId5" Type="http://schemas.openxmlformats.org/officeDocument/2006/relationships/tags" Target="../tags/tag197.xml"/><Relationship Id="rId15" Type="http://schemas.openxmlformats.org/officeDocument/2006/relationships/image" Target="../media/image116.png"/><Relationship Id="rId10" Type="http://schemas.openxmlformats.org/officeDocument/2006/relationships/image" Target="../media/image112.png"/><Relationship Id="rId4" Type="http://schemas.openxmlformats.org/officeDocument/2006/relationships/tags" Target="../tags/tag19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20.png"/><Relationship Id="rId3" Type="http://schemas.openxmlformats.org/officeDocument/2006/relationships/tags" Target="../tags/tag20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19.png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image" Target="../media/image112.png"/><Relationship Id="rId5" Type="http://schemas.openxmlformats.org/officeDocument/2006/relationships/tags" Target="../tags/tag205.xml"/><Relationship Id="rId10" Type="http://schemas.openxmlformats.org/officeDocument/2006/relationships/image" Target="../media/image118.png"/><Relationship Id="rId4" Type="http://schemas.openxmlformats.org/officeDocument/2006/relationships/tags" Target="../tags/tag204.xml"/><Relationship Id="rId9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22.png"/><Relationship Id="rId3" Type="http://schemas.openxmlformats.org/officeDocument/2006/relationships/tags" Target="../tags/tag20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21.pn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image" Target="../media/image120.png"/><Relationship Id="rId5" Type="http://schemas.openxmlformats.org/officeDocument/2006/relationships/tags" Target="../tags/tag211.xml"/><Relationship Id="rId10" Type="http://schemas.openxmlformats.org/officeDocument/2006/relationships/image" Target="../media/image112.png"/><Relationship Id="rId4" Type="http://schemas.openxmlformats.org/officeDocument/2006/relationships/tags" Target="../tags/tag210.xml"/><Relationship Id="rId9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24.png"/><Relationship Id="rId3" Type="http://schemas.openxmlformats.org/officeDocument/2006/relationships/tags" Target="../tags/tag21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23.pn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image" Target="../media/image120.png"/><Relationship Id="rId5" Type="http://schemas.openxmlformats.org/officeDocument/2006/relationships/tags" Target="../tags/tag217.xml"/><Relationship Id="rId10" Type="http://schemas.openxmlformats.org/officeDocument/2006/relationships/image" Target="../media/image112.png"/><Relationship Id="rId4" Type="http://schemas.openxmlformats.org/officeDocument/2006/relationships/tags" Target="../tags/tag216.xml"/><Relationship Id="rId9" Type="http://schemas.openxmlformats.org/officeDocument/2006/relationships/image" Target="../media/image1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25.png"/><Relationship Id="rId3" Type="http://schemas.openxmlformats.org/officeDocument/2006/relationships/tags" Target="../tags/tag22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24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image" Target="../media/image120.png"/><Relationship Id="rId5" Type="http://schemas.openxmlformats.org/officeDocument/2006/relationships/tags" Target="../tags/tag223.xml"/><Relationship Id="rId10" Type="http://schemas.openxmlformats.org/officeDocument/2006/relationships/image" Target="../media/image112.png"/><Relationship Id="rId4" Type="http://schemas.openxmlformats.org/officeDocument/2006/relationships/tags" Target="../tags/tag222.xml"/><Relationship Id="rId9" Type="http://schemas.openxmlformats.org/officeDocument/2006/relationships/image" Target="../media/image117.png"/><Relationship Id="rId1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tags" Target="../tags/tag3.xml"/><Relationship Id="rId21" Type="http://schemas.openxmlformats.org/officeDocument/2006/relationships/image" Target="../media/image9.pn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tags" Target="../tags/tag10.xml"/><Relationship Id="rId19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28.png"/><Relationship Id="rId3" Type="http://schemas.openxmlformats.org/officeDocument/2006/relationships/tags" Target="../tags/tag22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19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image" Target="../media/image112.png"/><Relationship Id="rId5" Type="http://schemas.openxmlformats.org/officeDocument/2006/relationships/tags" Target="../tags/tag229.xml"/><Relationship Id="rId10" Type="http://schemas.openxmlformats.org/officeDocument/2006/relationships/image" Target="../media/image127.png"/><Relationship Id="rId4" Type="http://schemas.openxmlformats.org/officeDocument/2006/relationships/tags" Target="../tags/tag228.xml"/><Relationship Id="rId9" Type="http://schemas.openxmlformats.org/officeDocument/2006/relationships/image" Target="../media/image1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30.png"/><Relationship Id="rId3" Type="http://schemas.openxmlformats.org/officeDocument/2006/relationships/tags" Target="../tags/tag23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29.png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image" Target="../media/image128.png"/><Relationship Id="rId5" Type="http://schemas.openxmlformats.org/officeDocument/2006/relationships/tags" Target="../tags/tag235.xml"/><Relationship Id="rId10" Type="http://schemas.openxmlformats.org/officeDocument/2006/relationships/image" Target="../media/image112.png"/><Relationship Id="rId4" Type="http://schemas.openxmlformats.org/officeDocument/2006/relationships/tags" Target="../tags/tag234.xml"/><Relationship Id="rId9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tags" Target="../tags/tag239.xml"/><Relationship Id="rId7" Type="http://schemas.openxmlformats.org/officeDocument/2006/relationships/image" Target="../media/image131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8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40.xml"/><Relationship Id="rId9" Type="http://schemas.openxmlformats.org/officeDocument/2006/relationships/image" Target="../media/image1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35.png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12" Type="http://schemas.openxmlformats.org/officeDocument/2006/relationships/image" Target="../media/image119.pn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image" Target="../media/image134.png"/><Relationship Id="rId5" Type="http://schemas.openxmlformats.org/officeDocument/2006/relationships/tags" Target="../tags/tag245.xml"/><Relationship Id="rId15" Type="http://schemas.openxmlformats.org/officeDocument/2006/relationships/image" Target="../media/image114.png"/><Relationship Id="rId10" Type="http://schemas.openxmlformats.org/officeDocument/2006/relationships/image" Target="../media/image133.png"/><Relationship Id="rId4" Type="http://schemas.openxmlformats.org/officeDocument/2006/relationships/tags" Target="../tags/tag244.xml"/><Relationship Id="rId9" Type="http://schemas.openxmlformats.org/officeDocument/2006/relationships/image" Target="../media/image88.png"/><Relationship Id="rId14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image" Target="../media/image136.png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image" Target="../media/image135.png"/><Relationship Id="rId17" Type="http://schemas.openxmlformats.org/officeDocument/2006/relationships/image" Target="../media/image138.png"/><Relationship Id="rId2" Type="http://schemas.openxmlformats.org/officeDocument/2006/relationships/tags" Target="../tags/tag249.xml"/><Relationship Id="rId16" Type="http://schemas.openxmlformats.org/officeDocument/2006/relationships/image" Target="../media/image137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image" Target="../media/image133.png"/><Relationship Id="rId5" Type="http://schemas.openxmlformats.org/officeDocument/2006/relationships/tags" Target="../tags/tag252.xml"/><Relationship Id="rId15" Type="http://schemas.openxmlformats.org/officeDocument/2006/relationships/image" Target="../media/image114.png"/><Relationship Id="rId10" Type="http://schemas.openxmlformats.org/officeDocument/2006/relationships/image" Target="../media/image88.png"/><Relationship Id="rId4" Type="http://schemas.openxmlformats.org/officeDocument/2006/relationships/tags" Target="../tags/tag25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image" Target="../media/image135.png"/><Relationship Id="rId18" Type="http://schemas.openxmlformats.org/officeDocument/2006/relationships/image" Target="../media/image139.png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" Type="http://schemas.openxmlformats.org/officeDocument/2006/relationships/tags" Target="../tags/tag257.xml"/><Relationship Id="rId16" Type="http://schemas.openxmlformats.org/officeDocument/2006/relationships/image" Target="../media/image137.png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image" Target="../media/image88.png"/><Relationship Id="rId5" Type="http://schemas.openxmlformats.org/officeDocument/2006/relationships/tags" Target="../tags/tag260.xml"/><Relationship Id="rId15" Type="http://schemas.openxmlformats.org/officeDocument/2006/relationships/image" Target="../media/image114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42.png"/><Relationship Id="rId3" Type="http://schemas.openxmlformats.org/officeDocument/2006/relationships/tags" Target="../tags/tag267.xml"/><Relationship Id="rId21" Type="http://schemas.openxmlformats.org/officeDocument/2006/relationships/image" Target="../media/image144.png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image" Target="../media/image13.png"/><Relationship Id="rId25" Type="http://schemas.openxmlformats.org/officeDocument/2006/relationships/image" Target="../media/image137.png"/><Relationship Id="rId2" Type="http://schemas.openxmlformats.org/officeDocument/2006/relationships/tags" Target="../tags/tag266.xml"/><Relationship Id="rId16" Type="http://schemas.openxmlformats.org/officeDocument/2006/relationships/image" Target="../media/image141.png"/><Relationship Id="rId20" Type="http://schemas.openxmlformats.org/officeDocument/2006/relationships/image" Target="../media/image143.png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24" Type="http://schemas.openxmlformats.org/officeDocument/2006/relationships/image" Target="../media/image147.png"/><Relationship Id="rId5" Type="http://schemas.openxmlformats.org/officeDocument/2006/relationships/tags" Target="../tags/tag269.xml"/><Relationship Id="rId15" Type="http://schemas.openxmlformats.org/officeDocument/2006/relationships/image" Target="../media/image112.png"/><Relationship Id="rId23" Type="http://schemas.openxmlformats.org/officeDocument/2006/relationships/image" Target="../media/image146.png"/><Relationship Id="rId10" Type="http://schemas.openxmlformats.org/officeDocument/2006/relationships/tags" Target="../tags/tag274.xml"/><Relationship Id="rId19" Type="http://schemas.openxmlformats.org/officeDocument/2006/relationships/image" Target="../media/image104.png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image" Target="../media/image140.png"/><Relationship Id="rId22" Type="http://schemas.openxmlformats.org/officeDocument/2006/relationships/image" Target="../media/image1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image" Target="../media/image142.png"/><Relationship Id="rId18" Type="http://schemas.openxmlformats.org/officeDocument/2006/relationships/image" Target="../media/image97.png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12" Type="http://schemas.openxmlformats.org/officeDocument/2006/relationships/image" Target="../media/image13.png"/><Relationship Id="rId17" Type="http://schemas.openxmlformats.org/officeDocument/2006/relationships/image" Target="../media/image150.png"/><Relationship Id="rId2" Type="http://schemas.openxmlformats.org/officeDocument/2006/relationships/tags" Target="../tags/tag278.xml"/><Relationship Id="rId16" Type="http://schemas.openxmlformats.org/officeDocument/2006/relationships/image" Target="../media/image149.pn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image" Target="../media/image112.png"/><Relationship Id="rId5" Type="http://schemas.openxmlformats.org/officeDocument/2006/relationships/tags" Target="../tags/tag281.xml"/><Relationship Id="rId15" Type="http://schemas.openxmlformats.org/officeDocument/2006/relationships/image" Target="../media/image148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51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image" Target="../media/image1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image" Target="../media/image112.png"/><Relationship Id="rId18" Type="http://schemas.openxmlformats.org/officeDocument/2006/relationships/image" Target="../media/image141.png"/><Relationship Id="rId3" Type="http://schemas.openxmlformats.org/officeDocument/2006/relationships/tags" Target="../tags/tag288.xml"/><Relationship Id="rId21" Type="http://schemas.openxmlformats.org/officeDocument/2006/relationships/image" Target="../media/image152.png"/><Relationship Id="rId7" Type="http://schemas.openxmlformats.org/officeDocument/2006/relationships/tags" Target="../tags/tag29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40.png"/><Relationship Id="rId2" Type="http://schemas.openxmlformats.org/officeDocument/2006/relationships/tags" Target="../tags/tag287.xml"/><Relationship Id="rId16" Type="http://schemas.openxmlformats.org/officeDocument/2006/relationships/image" Target="../media/image151.png"/><Relationship Id="rId20" Type="http://schemas.openxmlformats.org/officeDocument/2006/relationships/image" Target="../media/image143.png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5" Type="http://schemas.openxmlformats.org/officeDocument/2006/relationships/tags" Target="../tags/tag290.xml"/><Relationship Id="rId15" Type="http://schemas.openxmlformats.org/officeDocument/2006/relationships/image" Target="../media/image142.png"/><Relationship Id="rId10" Type="http://schemas.openxmlformats.org/officeDocument/2006/relationships/tags" Target="../tags/tag295.xml"/><Relationship Id="rId19" Type="http://schemas.openxmlformats.org/officeDocument/2006/relationships/image" Target="../media/image104.png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image" Target="../media/image13.png"/><Relationship Id="rId22" Type="http://schemas.openxmlformats.org/officeDocument/2006/relationships/image" Target="../media/image15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image" Target="../media/image13.png"/><Relationship Id="rId18" Type="http://schemas.openxmlformats.org/officeDocument/2006/relationships/image" Target="../media/image104.png"/><Relationship Id="rId3" Type="http://schemas.openxmlformats.org/officeDocument/2006/relationships/tags" Target="../tags/tag299.xml"/><Relationship Id="rId21" Type="http://schemas.openxmlformats.org/officeDocument/2006/relationships/image" Target="../media/image153.png"/><Relationship Id="rId7" Type="http://schemas.openxmlformats.org/officeDocument/2006/relationships/tags" Target="../tags/tag303.xml"/><Relationship Id="rId12" Type="http://schemas.openxmlformats.org/officeDocument/2006/relationships/image" Target="../media/image112.png"/><Relationship Id="rId17" Type="http://schemas.openxmlformats.org/officeDocument/2006/relationships/image" Target="../media/image141.png"/><Relationship Id="rId2" Type="http://schemas.openxmlformats.org/officeDocument/2006/relationships/tags" Target="../tags/tag298.xml"/><Relationship Id="rId16" Type="http://schemas.openxmlformats.org/officeDocument/2006/relationships/image" Target="../media/image155.png"/><Relationship Id="rId20" Type="http://schemas.openxmlformats.org/officeDocument/2006/relationships/image" Target="../media/image152.png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01.xml"/><Relationship Id="rId15" Type="http://schemas.openxmlformats.org/officeDocument/2006/relationships/image" Target="../media/image151.png"/><Relationship Id="rId10" Type="http://schemas.openxmlformats.org/officeDocument/2006/relationships/tags" Target="../tags/tag306.xml"/><Relationship Id="rId19" Type="http://schemas.openxmlformats.org/officeDocument/2006/relationships/image" Target="../media/image156.png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image" Target="../media/image1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4.png"/><Relationship Id="rId18" Type="http://schemas.openxmlformats.org/officeDocument/2006/relationships/image" Target="../media/image15.png"/><Relationship Id="rId3" Type="http://schemas.openxmlformats.org/officeDocument/2006/relationships/tags" Target="../tags/tag14.xml"/><Relationship Id="rId21" Type="http://schemas.openxmlformats.org/officeDocument/2006/relationships/image" Target="../media/image1.png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4.png"/><Relationship Id="rId2" Type="http://schemas.openxmlformats.org/officeDocument/2006/relationships/tags" Target="../tags/tag13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12.png"/><Relationship Id="rId23" Type="http://schemas.openxmlformats.org/officeDocument/2006/relationships/image" Target="../media/image3.png"/><Relationship Id="rId10" Type="http://schemas.openxmlformats.org/officeDocument/2006/relationships/tags" Target="../tags/tag21.xml"/><Relationship Id="rId19" Type="http://schemas.openxmlformats.org/officeDocument/2006/relationships/image" Target="../media/image16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5.png"/><Relationship Id="rId2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image" Target="../media/image13.png"/><Relationship Id="rId18" Type="http://schemas.openxmlformats.org/officeDocument/2006/relationships/image" Target="../media/image104.png"/><Relationship Id="rId3" Type="http://schemas.openxmlformats.org/officeDocument/2006/relationships/tags" Target="../tags/tag309.xml"/><Relationship Id="rId21" Type="http://schemas.openxmlformats.org/officeDocument/2006/relationships/image" Target="../media/image153.png"/><Relationship Id="rId7" Type="http://schemas.openxmlformats.org/officeDocument/2006/relationships/tags" Target="../tags/tag313.xml"/><Relationship Id="rId12" Type="http://schemas.openxmlformats.org/officeDocument/2006/relationships/image" Target="../media/image112.png"/><Relationship Id="rId17" Type="http://schemas.openxmlformats.org/officeDocument/2006/relationships/image" Target="../media/image141.png"/><Relationship Id="rId2" Type="http://schemas.openxmlformats.org/officeDocument/2006/relationships/tags" Target="../tags/tag308.xml"/><Relationship Id="rId16" Type="http://schemas.openxmlformats.org/officeDocument/2006/relationships/image" Target="../media/image158.png"/><Relationship Id="rId20" Type="http://schemas.openxmlformats.org/officeDocument/2006/relationships/image" Target="../media/image160.png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11.xml"/><Relationship Id="rId15" Type="http://schemas.openxmlformats.org/officeDocument/2006/relationships/image" Target="../media/image151.png"/><Relationship Id="rId10" Type="http://schemas.openxmlformats.org/officeDocument/2006/relationships/tags" Target="../tags/tag316.xml"/><Relationship Id="rId19" Type="http://schemas.openxmlformats.org/officeDocument/2006/relationships/image" Target="../media/image159.png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image" Target="../media/image1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image" Target="../media/image13.png"/><Relationship Id="rId18" Type="http://schemas.openxmlformats.org/officeDocument/2006/relationships/image" Target="../media/image104.png"/><Relationship Id="rId3" Type="http://schemas.openxmlformats.org/officeDocument/2006/relationships/tags" Target="../tags/tag319.xml"/><Relationship Id="rId7" Type="http://schemas.openxmlformats.org/officeDocument/2006/relationships/tags" Target="../tags/tag323.xml"/><Relationship Id="rId12" Type="http://schemas.openxmlformats.org/officeDocument/2006/relationships/image" Target="../media/image112.png"/><Relationship Id="rId17" Type="http://schemas.openxmlformats.org/officeDocument/2006/relationships/image" Target="../media/image141.png"/><Relationship Id="rId2" Type="http://schemas.openxmlformats.org/officeDocument/2006/relationships/tags" Target="../tags/tag318.xml"/><Relationship Id="rId16" Type="http://schemas.openxmlformats.org/officeDocument/2006/relationships/image" Target="../media/image162.png"/><Relationship Id="rId20" Type="http://schemas.openxmlformats.org/officeDocument/2006/relationships/image" Target="../media/image153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21.xml"/><Relationship Id="rId15" Type="http://schemas.openxmlformats.org/officeDocument/2006/relationships/image" Target="../media/image151.png"/><Relationship Id="rId10" Type="http://schemas.openxmlformats.org/officeDocument/2006/relationships/tags" Target="../tags/tag326.xml"/><Relationship Id="rId19" Type="http://schemas.openxmlformats.org/officeDocument/2006/relationships/image" Target="../media/image163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image" Target="../media/image1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image" Target="../media/image13.png"/><Relationship Id="rId18" Type="http://schemas.openxmlformats.org/officeDocument/2006/relationships/image" Target="../media/image163.png"/><Relationship Id="rId3" Type="http://schemas.openxmlformats.org/officeDocument/2006/relationships/tags" Target="../tags/tag329.xml"/><Relationship Id="rId21" Type="http://schemas.openxmlformats.org/officeDocument/2006/relationships/image" Target="../media/image153.png"/><Relationship Id="rId7" Type="http://schemas.openxmlformats.org/officeDocument/2006/relationships/tags" Target="../tags/tag333.xml"/><Relationship Id="rId12" Type="http://schemas.openxmlformats.org/officeDocument/2006/relationships/image" Target="../media/image112.png"/><Relationship Id="rId17" Type="http://schemas.openxmlformats.org/officeDocument/2006/relationships/image" Target="../media/image104.png"/><Relationship Id="rId2" Type="http://schemas.openxmlformats.org/officeDocument/2006/relationships/tags" Target="../tags/tag328.xml"/><Relationship Id="rId16" Type="http://schemas.openxmlformats.org/officeDocument/2006/relationships/image" Target="../media/image141.png"/><Relationship Id="rId20" Type="http://schemas.openxmlformats.org/officeDocument/2006/relationships/image" Target="../media/image164.png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31.xml"/><Relationship Id="rId15" Type="http://schemas.openxmlformats.org/officeDocument/2006/relationships/image" Target="../media/image162.png"/><Relationship Id="rId10" Type="http://schemas.openxmlformats.org/officeDocument/2006/relationships/tags" Target="../tags/tag336.xml"/><Relationship Id="rId19" Type="http://schemas.openxmlformats.org/officeDocument/2006/relationships/image" Target="../media/image151.png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image" Target="../media/image16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51.png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12" Type="http://schemas.openxmlformats.org/officeDocument/2006/relationships/image" Target="../media/image104.png"/><Relationship Id="rId2" Type="http://schemas.openxmlformats.org/officeDocument/2006/relationships/tags" Target="../tags/tag338.xml"/><Relationship Id="rId16" Type="http://schemas.openxmlformats.org/officeDocument/2006/relationships/image" Target="../media/image165.png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image" Target="../media/image161.png"/><Relationship Id="rId5" Type="http://schemas.openxmlformats.org/officeDocument/2006/relationships/tags" Target="../tags/tag341.xml"/><Relationship Id="rId15" Type="http://schemas.openxmlformats.org/officeDocument/2006/relationships/image" Target="../media/image153.png"/><Relationship Id="rId10" Type="http://schemas.openxmlformats.org/officeDocument/2006/relationships/image" Target="../media/image13.png"/><Relationship Id="rId4" Type="http://schemas.openxmlformats.org/officeDocument/2006/relationships/tags" Target="../tags/tag340.xml"/><Relationship Id="rId9" Type="http://schemas.openxmlformats.org/officeDocument/2006/relationships/image" Target="../media/image112.png"/><Relationship Id="rId14" Type="http://schemas.openxmlformats.org/officeDocument/2006/relationships/image" Target="../media/image16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image" Target="../media/image1.png"/><Relationship Id="rId18" Type="http://schemas.openxmlformats.org/officeDocument/2006/relationships/image" Target="../media/image169.png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image" Target="../media/image166.png"/><Relationship Id="rId17" Type="http://schemas.openxmlformats.org/officeDocument/2006/relationships/image" Target="../media/image168.png"/><Relationship Id="rId2" Type="http://schemas.openxmlformats.org/officeDocument/2006/relationships/tags" Target="../tags/tag345.xml"/><Relationship Id="rId16" Type="http://schemas.openxmlformats.org/officeDocument/2006/relationships/image" Target="../media/image164.png"/><Relationship Id="rId20" Type="http://schemas.openxmlformats.org/officeDocument/2006/relationships/image" Target="../media/image71.png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48.xml"/><Relationship Id="rId15" Type="http://schemas.openxmlformats.org/officeDocument/2006/relationships/image" Target="../media/image167.png"/><Relationship Id="rId10" Type="http://schemas.openxmlformats.org/officeDocument/2006/relationships/tags" Target="../tags/tag353.xml"/><Relationship Id="rId19" Type="http://schemas.openxmlformats.org/officeDocument/2006/relationships/image" Target="../media/image170.png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image" Target="../media/image166.png"/><Relationship Id="rId18" Type="http://schemas.openxmlformats.org/officeDocument/2006/relationships/image" Target="../media/image132.png"/><Relationship Id="rId3" Type="http://schemas.openxmlformats.org/officeDocument/2006/relationships/tags" Target="../tags/tag356.xml"/><Relationship Id="rId21" Type="http://schemas.openxmlformats.org/officeDocument/2006/relationships/image" Target="../media/image34.png"/><Relationship Id="rId7" Type="http://schemas.openxmlformats.org/officeDocument/2006/relationships/tags" Target="../tags/tag360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72.png"/><Relationship Id="rId2" Type="http://schemas.openxmlformats.org/officeDocument/2006/relationships/tags" Target="../tags/tag355.xml"/><Relationship Id="rId16" Type="http://schemas.openxmlformats.org/officeDocument/2006/relationships/image" Target="../media/image171.png"/><Relationship Id="rId20" Type="http://schemas.openxmlformats.org/officeDocument/2006/relationships/image" Target="../media/image174.png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5" Type="http://schemas.openxmlformats.org/officeDocument/2006/relationships/tags" Target="../tags/tag358.xml"/><Relationship Id="rId15" Type="http://schemas.openxmlformats.org/officeDocument/2006/relationships/image" Target="../media/image3.png"/><Relationship Id="rId10" Type="http://schemas.openxmlformats.org/officeDocument/2006/relationships/tags" Target="../tags/tag363.xml"/><Relationship Id="rId19" Type="http://schemas.openxmlformats.org/officeDocument/2006/relationships/image" Target="../media/image173.png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image" Target="../media/image113.png"/><Relationship Id="rId18" Type="http://schemas.openxmlformats.org/officeDocument/2006/relationships/image" Target="../media/image176.png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12" Type="http://schemas.openxmlformats.org/officeDocument/2006/relationships/image" Target="../media/image112.png"/><Relationship Id="rId17" Type="http://schemas.openxmlformats.org/officeDocument/2006/relationships/image" Target="../media/image175.png"/><Relationship Id="rId2" Type="http://schemas.openxmlformats.org/officeDocument/2006/relationships/tags" Target="../tags/tag366.xml"/><Relationship Id="rId16" Type="http://schemas.openxmlformats.org/officeDocument/2006/relationships/image" Target="../media/image115.png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369.xml"/><Relationship Id="rId15" Type="http://schemas.openxmlformats.org/officeDocument/2006/relationships/image" Target="../media/image114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72.png"/><Relationship Id="rId3" Type="http://schemas.openxmlformats.org/officeDocument/2006/relationships/tags" Target="../tags/tag376.xml"/><Relationship Id="rId7" Type="http://schemas.openxmlformats.org/officeDocument/2006/relationships/tags" Target="../tags/tag380.xml"/><Relationship Id="rId12" Type="http://schemas.openxmlformats.org/officeDocument/2006/relationships/image" Target="../media/image180.png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image" Target="../media/image179.png"/><Relationship Id="rId5" Type="http://schemas.openxmlformats.org/officeDocument/2006/relationships/tags" Target="../tags/tag378.xml"/><Relationship Id="rId15" Type="http://schemas.openxmlformats.org/officeDocument/2006/relationships/image" Target="../media/image182.png"/><Relationship Id="rId10" Type="http://schemas.openxmlformats.org/officeDocument/2006/relationships/image" Target="../media/image178.png"/><Relationship Id="rId4" Type="http://schemas.openxmlformats.org/officeDocument/2006/relationships/tags" Target="../tags/tag377.xml"/><Relationship Id="rId9" Type="http://schemas.openxmlformats.org/officeDocument/2006/relationships/image" Target="../media/image177.png"/><Relationship Id="rId14" Type="http://schemas.openxmlformats.org/officeDocument/2006/relationships/image" Target="../media/image18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15.png"/><Relationship Id="rId3" Type="http://schemas.openxmlformats.org/officeDocument/2006/relationships/tags" Target="../tags/tag38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87.png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image" Target="../media/image186.png"/><Relationship Id="rId5" Type="http://schemas.openxmlformats.org/officeDocument/2006/relationships/tags" Target="../tags/tag385.xml"/><Relationship Id="rId10" Type="http://schemas.openxmlformats.org/officeDocument/2006/relationships/image" Target="../media/image185.png"/><Relationship Id="rId4" Type="http://schemas.openxmlformats.org/officeDocument/2006/relationships/tags" Target="../tags/tag384.xml"/><Relationship Id="rId9" Type="http://schemas.openxmlformats.org/officeDocument/2006/relationships/image" Target="../media/image18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89.png"/><Relationship Id="rId3" Type="http://schemas.openxmlformats.org/officeDocument/2006/relationships/tags" Target="../tags/tag389.xml"/><Relationship Id="rId21" Type="http://schemas.openxmlformats.org/officeDocument/2006/relationships/image" Target="../media/image191.png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image" Target="../media/image188.png"/><Relationship Id="rId2" Type="http://schemas.openxmlformats.org/officeDocument/2006/relationships/tags" Target="../tags/tag388.xml"/><Relationship Id="rId16" Type="http://schemas.openxmlformats.org/officeDocument/2006/relationships/image" Target="../media/image185.png"/><Relationship Id="rId20" Type="http://schemas.openxmlformats.org/officeDocument/2006/relationships/image" Target="../media/image187.png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24" Type="http://schemas.openxmlformats.org/officeDocument/2006/relationships/image" Target="../media/image115.png"/><Relationship Id="rId5" Type="http://schemas.openxmlformats.org/officeDocument/2006/relationships/tags" Target="../tags/tag391.xml"/><Relationship Id="rId15" Type="http://schemas.openxmlformats.org/officeDocument/2006/relationships/image" Target="../media/image184.png"/><Relationship Id="rId23" Type="http://schemas.openxmlformats.org/officeDocument/2006/relationships/image" Target="../media/image193.png"/><Relationship Id="rId10" Type="http://schemas.openxmlformats.org/officeDocument/2006/relationships/tags" Target="../tags/tag396.xml"/><Relationship Id="rId19" Type="http://schemas.openxmlformats.org/officeDocument/2006/relationships/image" Target="../media/image190.png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image" Target="../media/image183.png"/><Relationship Id="rId22" Type="http://schemas.openxmlformats.org/officeDocument/2006/relationships/image" Target="../media/image19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3.png"/><Relationship Id="rId3" Type="http://schemas.openxmlformats.org/officeDocument/2006/relationships/tags" Target="../tags/tag25.xml"/><Relationship Id="rId21" Type="http://schemas.openxmlformats.org/officeDocument/2006/relationships/image" Target="../media/image20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1.png"/><Relationship Id="rId2" Type="http://schemas.openxmlformats.org/officeDocument/2006/relationships/tags" Target="../tags/tag24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19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22.png"/><Relationship Id="rId10" Type="http://schemas.openxmlformats.org/officeDocument/2006/relationships/tags" Target="../tags/tag32.xml"/><Relationship Id="rId19" Type="http://schemas.openxmlformats.org/officeDocument/2006/relationships/image" Target="../media/image18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image" Target="../media/image1.png"/><Relationship Id="rId26" Type="http://schemas.openxmlformats.org/officeDocument/2006/relationships/image" Target="../media/image24.png"/><Relationship Id="rId3" Type="http://schemas.openxmlformats.org/officeDocument/2006/relationships/tags" Target="../tags/tag40.xml"/><Relationship Id="rId21" Type="http://schemas.openxmlformats.org/officeDocument/2006/relationships/image" Target="../media/image19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23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image" Target="../media/image18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21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22.png"/><Relationship Id="rId10" Type="http://schemas.openxmlformats.org/officeDocument/2006/relationships/tags" Target="../tags/tag47.xml"/><Relationship Id="rId19" Type="http://schemas.openxmlformats.org/officeDocument/2006/relationships/image" Target="../media/image3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image" Target="../media/image26.png"/><Relationship Id="rId3" Type="http://schemas.openxmlformats.org/officeDocument/2006/relationships/tags" Target="../tags/tag56.xml"/><Relationship Id="rId21" Type="http://schemas.openxmlformats.org/officeDocument/2006/relationships/image" Target="../media/image29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tags" Target="../tags/tag55.xml"/><Relationship Id="rId16" Type="http://schemas.openxmlformats.org/officeDocument/2006/relationships/image" Target="../media/image3.png"/><Relationship Id="rId20" Type="http://schemas.openxmlformats.org/officeDocument/2006/relationships/image" Target="../media/image28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32.png"/><Relationship Id="rId5" Type="http://schemas.openxmlformats.org/officeDocument/2006/relationships/tags" Target="../tags/tag58.xml"/><Relationship Id="rId15" Type="http://schemas.openxmlformats.org/officeDocument/2006/relationships/image" Target="../media/image1.png"/><Relationship Id="rId23" Type="http://schemas.openxmlformats.org/officeDocument/2006/relationships/image" Target="../media/image31.png"/><Relationship Id="rId10" Type="http://schemas.openxmlformats.org/officeDocument/2006/relationships/tags" Target="../tags/tag63.xml"/><Relationship Id="rId19" Type="http://schemas.openxmlformats.org/officeDocument/2006/relationships/image" Target="../media/image27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2.png"/><Relationship Id="rId18" Type="http://schemas.openxmlformats.org/officeDocument/2006/relationships/image" Target="../media/image38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1.png"/><Relationship Id="rId17" Type="http://schemas.openxmlformats.org/officeDocument/2006/relationships/image" Target="../media/image37.png"/><Relationship Id="rId2" Type="http://schemas.openxmlformats.org/officeDocument/2006/relationships/tags" Target="../tags/tag68.xml"/><Relationship Id="rId16" Type="http://schemas.openxmlformats.org/officeDocument/2006/relationships/image" Target="../media/image36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34.png"/><Relationship Id="rId5" Type="http://schemas.openxmlformats.org/officeDocument/2006/relationships/tags" Target="../tags/tag71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39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01.xml"/><Relationship Id="rId21" Type="http://schemas.openxmlformats.org/officeDocument/2006/relationships/tags" Target="../tags/tag96.xml"/><Relationship Id="rId34" Type="http://schemas.openxmlformats.org/officeDocument/2006/relationships/image" Target="../media/image7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63" Type="http://schemas.openxmlformats.org/officeDocument/2006/relationships/image" Target="../media/image68.png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9" Type="http://schemas.openxmlformats.org/officeDocument/2006/relationships/tags" Target="../tags/tag104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32" Type="http://schemas.openxmlformats.org/officeDocument/2006/relationships/tags" Target="../tags/tag107.xml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3" Type="http://schemas.openxmlformats.org/officeDocument/2006/relationships/image" Target="../media/image58.png"/><Relationship Id="rId58" Type="http://schemas.openxmlformats.org/officeDocument/2006/relationships/image" Target="../media/image63.png"/><Relationship Id="rId5" Type="http://schemas.openxmlformats.org/officeDocument/2006/relationships/tags" Target="../tags/tag80.xml"/><Relationship Id="rId61" Type="http://schemas.openxmlformats.org/officeDocument/2006/relationships/image" Target="../media/image66.png"/><Relationship Id="rId19" Type="http://schemas.openxmlformats.org/officeDocument/2006/relationships/tags" Target="../tags/tag9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tags" Target="../tags/tag102.xml"/><Relationship Id="rId30" Type="http://schemas.openxmlformats.org/officeDocument/2006/relationships/tags" Target="../tags/tag105.xml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56" Type="http://schemas.openxmlformats.org/officeDocument/2006/relationships/image" Target="../media/image61.png"/><Relationship Id="rId64" Type="http://schemas.openxmlformats.org/officeDocument/2006/relationships/image" Target="../media/image69.png"/><Relationship Id="rId8" Type="http://schemas.openxmlformats.org/officeDocument/2006/relationships/tags" Target="../tags/tag83.xml"/><Relationship Id="rId51" Type="http://schemas.openxmlformats.org/officeDocument/2006/relationships/image" Target="../media/image56.png"/><Relationship Id="rId3" Type="http://schemas.openxmlformats.org/officeDocument/2006/relationships/tags" Target="../tags/tag78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slideLayout" Target="../slideLayouts/slideLayout6.xml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59" Type="http://schemas.openxmlformats.org/officeDocument/2006/relationships/image" Target="../media/image64.png"/><Relationship Id="rId20" Type="http://schemas.openxmlformats.org/officeDocument/2006/relationships/tags" Target="../tags/tag95.xml"/><Relationship Id="rId41" Type="http://schemas.openxmlformats.org/officeDocument/2006/relationships/image" Target="../media/image46.png"/><Relationship Id="rId54" Type="http://schemas.openxmlformats.org/officeDocument/2006/relationships/image" Target="../media/image59.png"/><Relationship Id="rId62" Type="http://schemas.openxmlformats.org/officeDocument/2006/relationships/image" Target="../media/image67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tags" Target="../tags/tag103.xml"/><Relationship Id="rId36" Type="http://schemas.openxmlformats.org/officeDocument/2006/relationships/image" Target="../media/image41.pn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10" Type="http://schemas.openxmlformats.org/officeDocument/2006/relationships/tags" Target="../tags/tag85.xml"/><Relationship Id="rId31" Type="http://schemas.openxmlformats.org/officeDocument/2006/relationships/tags" Target="../tags/tag106.xml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65" Type="http://schemas.openxmlformats.org/officeDocument/2006/relationships/image" Target="../media/image70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3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1.png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5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3.png"/><Relationship Id="rId5" Type="http://schemas.openxmlformats.org/officeDocument/2006/relationships/tags" Target="../tags/tag112.xml"/><Relationship Id="rId10" Type="http://schemas.openxmlformats.org/officeDocument/2006/relationships/image" Target="../media/image2.png"/><Relationship Id="rId4" Type="http://schemas.openxmlformats.org/officeDocument/2006/relationships/tags" Target="../tags/tag111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520952" y="135705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00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צירופים לינאריים</a:t>
            </a:r>
          </a:p>
          <a:p>
            <a:r>
              <a:rPr lang="he-IL" sz="10000" dirty="0" smtClean="0"/>
              <a:t>  ו- </a:t>
            </a:r>
            <a:r>
              <a:rPr lang="en-US" sz="10000" dirty="0" smtClean="0"/>
              <a:t>span</a:t>
            </a:r>
            <a:r>
              <a:rPr lang="he-IL" sz="10000" dirty="0" smtClean="0"/>
              <a:t> (נפרש)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6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53400" y="513343"/>
            <a:ext cx="5840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60536" y="513343"/>
            <a:ext cx="69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81350" y="513343"/>
            <a:ext cx="16621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</a:t>
            </a:r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65" y="608657"/>
            <a:ext cx="2568535" cy="35413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6368" y="513343"/>
            <a:ext cx="8310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46260" y="1432914"/>
            <a:ext cx="2862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32" y="1536429"/>
            <a:ext cx="2836190" cy="31619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536429"/>
            <a:ext cx="286601" cy="28660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72484" y="1426898"/>
            <a:ext cx="117610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39100" y="2035974"/>
            <a:ext cx="140948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לכל</a:t>
            </a: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27" y="2163030"/>
            <a:ext cx="2443810" cy="23428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52" y="2197309"/>
            <a:ext cx="2400000" cy="28380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76450" y="2656575"/>
            <a:ext cx="69812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שני צירופים לינאריים מתקיים כי החיבור שלהם שווה ל  </a:t>
            </a:r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18" y="3364313"/>
            <a:ext cx="4466667" cy="31428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76425" y="4411175"/>
            <a:ext cx="208826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ולכל </a:t>
            </a:r>
            <a:r>
              <a:rPr lang="he-IL" sz="2500" dirty="0" err="1" smtClean="0"/>
              <a:t>סקלאר</a:t>
            </a:r>
            <a:endParaRPr lang="he-IL" sz="25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5424152" y="4411175"/>
            <a:ext cx="402443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לכל צירוף לינארי</a:t>
            </a: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77" y="4538231"/>
            <a:ext cx="2443810" cy="23428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352675" y="5031776"/>
            <a:ext cx="670500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 הכפל (</a:t>
            </a:r>
            <a:r>
              <a:rPr lang="he-IL" sz="2500" dirty="0" err="1" smtClean="0"/>
              <a:t>בסקלאר</a:t>
            </a:r>
            <a:r>
              <a:rPr lang="he-IL" sz="2500" dirty="0" smtClean="0"/>
              <a:t>) ביניהם שווה ל </a:t>
            </a:r>
          </a:p>
        </p:txBody>
      </p:sp>
      <p:pic>
        <p:nvPicPr>
          <p:cNvPr id="47" name="תמונה 4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44" y="5739514"/>
            <a:ext cx="3295239" cy="31428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352675" y="6228900"/>
            <a:ext cx="670500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וגם הוא צירוף לינארי.</a:t>
            </a:r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08" y="4557282"/>
            <a:ext cx="125714" cy="14285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52675" y="3826322"/>
            <a:ext cx="670500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וגם הוא צירוף לינארי.</a:t>
            </a:r>
          </a:p>
        </p:txBody>
      </p:sp>
      <p:pic>
        <p:nvPicPr>
          <p:cNvPr id="48" name="תמונה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4" y="3539721"/>
            <a:ext cx="286601" cy="286601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4" y="5942299"/>
            <a:ext cx="286601" cy="2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  <p:bldP spid="37" grpId="0"/>
      <p:bldP spid="42" grpId="0"/>
      <p:bldP spid="44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4" y="666256"/>
            <a:ext cx="966400" cy="2965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53400" y="513343"/>
            <a:ext cx="5840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60536" y="513343"/>
            <a:ext cx="69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48075" y="513343"/>
            <a:ext cx="2452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מתקיים כי</a:t>
            </a: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93" y="631057"/>
            <a:ext cx="1177601" cy="352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41362" y="513343"/>
            <a:ext cx="21374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ת"מ של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68979" y="3154262"/>
            <a:ext cx="67368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והוא </a:t>
            </a:r>
            <a:r>
              <a:rPr lang="he-IL" sz="2800" dirty="0" err="1" smtClean="0"/>
              <a:t>הת"מ</a:t>
            </a:r>
            <a:r>
              <a:rPr lang="he-IL" sz="2800" dirty="0" smtClean="0"/>
              <a:t> הכי קטן [מבחינת הכלה] שמכיל את 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83" y="3301586"/>
            <a:ext cx="188571" cy="228571"/>
          </a:xfrm>
          <a:prstGeom prst="rect">
            <a:avLst/>
          </a:prstGeom>
        </p:spPr>
      </p:pic>
      <p:sp>
        <p:nvSpPr>
          <p:cNvPr id="33" name="אליפסה 32"/>
          <p:cNvSpPr/>
          <p:nvPr/>
        </p:nvSpPr>
        <p:spPr>
          <a:xfrm>
            <a:off x="5039901" y="1216298"/>
            <a:ext cx="1948163" cy="1703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אליפסה 34"/>
          <p:cNvSpPr/>
          <p:nvPr/>
        </p:nvSpPr>
        <p:spPr>
          <a:xfrm>
            <a:off x="5526614" y="2222897"/>
            <a:ext cx="722014" cy="654325"/>
          </a:xfrm>
          <a:prstGeom prst="ellipse">
            <a:avLst/>
          </a:prstGeom>
          <a:solidFill>
            <a:srgbClr val="F13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18" y="2387028"/>
            <a:ext cx="188571" cy="22857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12" y="1416811"/>
            <a:ext cx="1076190" cy="314286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34" y="4969621"/>
            <a:ext cx="248945" cy="301752"/>
          </a:xfrm>
          <a:prstGeom prst="rect">
            <a:avLst/>
          </a:prstGeom>
        </p:spPr>
      </p:pic>
      <p:cxnSp>
        <p:nvCxnSpPr>
          <p:cNvPr id="43" name="מחבר ישר 42"/>
          <p:cNvCxnSpPr/>
          <p:nvPr/>
        </p:nvCxnSpPr>
        <p:spPr>
          <a:xfrm>
            <a:off x="1210106" y="4366498"/>
            <a:ext cx="0" cy="511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תמונה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4" y="3949074"/>
            <a:ext cx="1420747" cy="417424"/>
          </a:xfrm>
          <a:prstGeom prst="rect">
            <a:avLst/>
          </a:prstGeom>
        </p:spPr>
      </p:pic>
      <p:cxnSp>
        <p:nvCxnSpPr>
          <p:cNvPr id="50" name="מחבר ישר 49"/>
          <p:cNvCxnSpPr/>
          <p:nvPr/>
        </p:nvCxnSpPr>
        <p:spPr>
          <a:xfrm flipH="1">
            <a:off x="1549734" y="4500768"/>
            <a:ext cx="927197" cy="4688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תמונה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72" y="4134413"/>
            <a:ext cx="414908" cy="291694"/>
          </a:xfrm>
          <a:prstGeom prst="rect">
            <a:avLst/>
          </a:prstGeom>
        </p:spPr>
      </p:pic>
      <p:cxnSp>
        <p:nvCxnSpPr>
          <p:cNvPr id="52" name="מחבר ישר 51"/>
          <p:cNvCxnSpPr/>
          <p:nvPr/>
        </p:nvCxnSpPr>
        <p:spPr>
          <a:xfrm>
            <a:off x="1228759" y="3158086"/>
            <a:ext cx="1" cy="7302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תמונה 5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73" y="2756611"/>
            <a:ext cx="414908" cy="291694"/>
          </a:xfrm>
          <a:prstGeom prst="rect">
            <a:avLst/>
          </a:prstGeom>
        </p:spPr>
      </p:pic>
      <p:sp>
        <p:nvSpPr>
          <p:cNvPr id="54" name="כפל 53"/>
          <p:cNvSpPr/>
          <p:nvPr/>
        </p:nvSpPr>
        <p:spPr>
          <a:xfrm>
            <a:off x="1878391" y="4154669"/>
            <a:ext cx="938167" cy="71557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אליפסה 54"/>
          <p:cNvSpPr/>
          <p:nvPr/>
        </p:nvSpPr>
        <p:spPr>
          <a:xfrm>
            <a:off x="8078686" y="3790406"/>
            <a:ext cx="2147165" cy="1883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אליפסה 55"/>
          <p:cNvSpPr/>
          <p:nvPr/>
        </p:nvSpPr>
        <p:spPr>
          <a:xfrm>
            <a:off x="4967419" y="3836591"/>
            <a:ext cx="2147165" cy="1883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אליפסה 56"/>
          <p:cNvSpPr/>
          <p:nvPr/>
        </p:nvSpPr>
        <p:spPr>
          <a:xfrm>
            <a:off x="5416895" y="5043820"/>
            <a:ext cx="698655" cy="633156"/>
          </a:xfrm>
          <a:prstGeom prst="ellipse">
            <a:avLst/>
          </a:prstGeom>
          <a:solidFill>
            <a:srgbClr val="F13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23" y="5148187"/>
            <a:ext cx="188571" cy="2285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41" y="4063613"/>
            <a:ext cx="314286" cy="220952"/>
          </a:xfrm>
          <a:prstGeom prst="rect">
            <a:avLst/>
          </a:prstGeom>
        </p:spPr>
      </p:pic>
      <p:sp>
        <p:nvSpPr>
          <p:cNvPr id="60" name="אליפסה 59"/>
          <p:cNvSpPr/>
          <p:nvPr/>
        </p:nvSpPr>
        <p:spPr>
          <a:xfrm>
            <a:off x="8153400" y="4157786"/>
            <a:ext cx="1653027" cy="1445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90" y="4423591"/>
            <a:ext cx="1076190" cy="314286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49" y="4531128"/>
            <a:ext cx="372161" cy="23385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0039692" y="3740054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64" name="תמונה 6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209" y="4063613"/>
            <a:ext cx="314286" cy="220952"/>
          </a:xfrm>
          <a:prstGeom prst="rect">
            <a:avLst/>
          </a:prstGeom>
        </p:spPr>
      </p:pic>
      <p:pic>
        <p:nvPicPr>
          <p:cNvPr id="65" name="תמונה 6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6" y="682257"/>
            <a:ext cx="253867" cy="249600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 flipV="1">
            <a:off x="7533929" y="1216299"/>
            <a:ext cx="3165357" cy="3207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561087" y="1529136"/>
            <a:ext cx="1478605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" dirty="0" smtClean="0"/>
              <a:t>נחליף את </a:t>
            </a:r>
            <a:r>
              <a:rPr lang="en-US" sz="1500" dirty="0" smtClean="0"/>
              <a:t>V</a:t>
            </a:r>
            <a:r>
              <a:rPr lang="he-IL" sz="1500" dirty="0" smtClean="0"/>
              <a:t> ב </a:t>
            </a:r>
            <a:r>
              <a:rPr lang="en-US" sz="1500" dirty="0" smtClean="0"/>
              <a:t>W</a:t>
            </a:r>
            <a:endParaRPr lang="he-IL" sz="1500" dirty="0"/>
          </a:p>
        </p:txBody>
      </p:sp>
      <p:sp>
        <p:nvSpPr>
          <p:cNvPr id="67" name="TextBox 66"/>
          <p:cNvSpPr txBox="1"/>
          <p:nvPr/>
        </p:nvSpPr>
        <p:spPr>
          <a:xfrm>
            <a:off x="9912495" y="6091843"/>
            <a:ext cx="21263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הערה: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56" y="6180221"/>
            <a:ext cx="2131202" cy="3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4" grpId="0" animBg="1"/>
      <p:bldP spid="55" grpId="0" animBg="1"/>
      <p:bldP spid="56" grpId="0" animBg="1"/>
      <p:bldP spid="57" grpId="0" animBg="1"/>
      <p:bldP spid="60" grpId="0" animBg="1"/>
      <p:bldP spid="63" grpId="0"/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596226" y="3613159"/>
            <a:ext cx="212633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52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הוכיחו כי 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76" y="1463674"/>
            <a:ext cx="4137143" cy="11409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39201" y="2818393"/>
            <a:ext cx="177165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הוא ת"מ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613159"/>
            <a:ext cx="3706667" cy="114095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36" y="3613159"/>
            <a:ext cx="4996190" cy="114095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51" y="5282353"/>
            <a:ext cx="3761905" cy="11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טענה: יהא  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61" y="693706"/>
            <a:ext cx="226667" cy="22285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44" y="655090"/>
            <a:ext cx="1462857" cy="2819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60536" y="513343"/>
            <a:ext cx="6958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מ"ו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37428" y="2429053"/>
            <a:ext cx="13069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546462" y="1407848"/>
            <a:ext cx="117610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אם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44232" y="513343"/>
            <a:ext cx="54962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ו-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332" y="1579218"/>
            <a:ext cx="1049524" cy="26857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482358" y="1444563"/>
            <a:ext cx="54962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51" y="1579218"/>
            <a:ext cx="2813334" cy="31428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32" y="2535726"/>
            <a:ext cx="1049524" cy="2685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98" y="2510438"/>
            <a:ext cx="1493334" cy="314285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356989" y="513343"/>
            <a:ext cx="3433631" cy="1259874"/>
            <a:chOff x="4967419" y="3790406"/>
            <a:chExt cx="5258432" cy="1929433"/>
          </a:xfrm>
        </p:grpSpPr>
        <p:sp>
          <p:nvSpPr>
            <p:cNvPr id="43" name="אליפסה 42"/>
            <p:cNvSpPr/>
            <p:nvPr/>
          </p:nvSpPr>
          <p:spPr>
            <a:xfrm>
              <a:off x="8078686" y="3790406"/>
              <a:ext cx="2147165" cy="188324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אליפסה 44"/>
            <p:cNvSpPr/>
            <p:nvPr/>
          </p:nvSpPr>
          <p:spPr>
            <a:xfrm>
              <a:off x="4967419" y="3836591"/>
              <a:ext cx="2147165" cy="188324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אליפסה 49"/>
            <p:cNvSpPr/>
            <p:nvPr/>
          </p:nvSpPr>
          <p:spPr>
            <a:xfrm>
              <a:off x="5416895" y="5043820"/>
              <a:ext cx="698655" cy="633156"/>
            </a:xfrm>
            <a:prstGeom prst="ellipse">
              <a:avLst/>
            </a:prstGeom>
            <a:solidFill>
              <a:srgbClr val="F13F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1" name="תמונה 50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623" y="5148187"/>
              <a:ext cx="188571" cy="228571"/>
            </a:xfrm>
            <a:prstGeom prst="rect">
              <a:avLst/>
            </a:prstGeom>
          </p:spPr>
        </p:pic>
        <p:pic>
          <p:nvPicPr>
            <p:cNvPr id="52" name="תמונה 51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841" y="4063613"/>
              <a:ext cx="314286" cy="220952"/>
            </a:xfrm>
            <a:prstGeom prst="rect">
              <a:avLst/>
            </a:prstGeom>
          </p:spPr>
        </p:pic>
        <p:sp>
          <p:nvSpPr>
            <p:cNvPr id="53" name="אליפסה 52"/>
            <p:cNvSpPr/>
            <p:nvPr/>
          </p:nvSpPr>
          <p:spPr>
            <a:xfrm>
              <a:off x="8153400" y="4157786"/>
              <a:ext cx="1653027" cy="1445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4" name="תמונה 53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3890" y="4423591"/>
              <a:ext cx="1076190" cy="314286"/>
            </a:xfrm>
            <a:prstGeom prst="rect">
              <a:avLst/>
            </a:prstGeom>
          </p:spPr>
        </p:pic>
        <p:pic>
          <p:nvPicPr>
            <p:cNvPr id="55" name="תמונה 54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849" y="4531128"/>
              <a:ext cx="372161" cy="233858"/>
            </a:xfrm>
            <a:prstGeom prst="rect">
              <a:avLst/>
            </a:prstGeom>
          </p:spPr>
        </p:pic>
        <p:pic>
          <p:nvPicPr>
            <p:cNvPr id="56" name="תמונה 5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209" y="4063613"/>
              <a:ext cx="314286" cy="220952"/>
            </a:xfrm>
            <a:prstGeom prst="rect">
              <a:avLst/>
            </a:prstGeom>
          </p:spPr>
        </p:pic>
      </p:grpSp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99" y="2627155"/>
            <a:ext cx="281905" cy="177142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39" y="2558583"/>
            <a:ext cx="2813334" cy="31428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896475" y="3332850"/>
            <a:ext cx="18260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מתקיים:</a:t>
            </a:r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18" y="3449377"/>
            <a:ext cx="5100952" cy="314285"/>
          </a:xfrm>
          <a:prstGeom prst="rect">
            <a:avLst/>
          </a:prstGeom>
        </p:spPr>
      </p:pic>
      <p:pic>
        <p:nvPicPr>
          <p:cNvPr id="61" name="תמונה 6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7" y="4234369"/>
            <a:ext cx="2261714" cy="684571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66" y="4234367"/>
            <a:ext cx="2356571" cy="684571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4" y="5182799"/>
            <a:ext cx="4017142" cy="684571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0699286" y="4234367"/>
            <a:ext cx="13069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326" y="4943567"/>
            <a:ext cx="430476" cy="31428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24" y="4291073"/>
            <a:ext cx="1699048" cy="27047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09" y="4805151"/>
            <a:ext cx="175238" cy="283809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49" y="5224773"/>
            <a:ext cx="3462858" cy="314286"/>
          </a:xfrm>
          <a:prstGeom prst="rect">
            <a:avLst/>
          </a:prstGeom>
        </p:spPr>
      </p:pic>
      <p:pic>
        <p:nvPicPr>
          <p:cNvPr id="68" name="תמונה 6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94" y="5833614"/>
            <a:ext cx="175238" cy="283809"/>
          </a:xfrm>
          <a:prstGeom prst="rect">
            <a:avLst/>
          </a:prstGeom>
        </p:spPr>
      </p:pic>
      <p:pic>
        <p:nvPicPr>
          <p:cNvPr id="70" name="תמונה 6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80" y="6254835"/>
            <a:ext cx="5100952" cy="3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9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טענה: יהא  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61" y="693706"/>
            <a:ext cx="226667" cy="22285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44" y="655090"/>
            <a:ext cx="1462857" cy="2819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60536" y="513343"/>
            <a:ext cx="6958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מ"ו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37428" y="2429053"/>
            <a:ext cx="13069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546462" y="1407848"/>
            <a:ext cx="117610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אם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44232" y="513343"/>
            <a:ext cx="54962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ו-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332" y="1579218"/>
            <a:ext cx="1049524" cy="26857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482358" y="1444563"/>
            <a:ext cx="54962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51" y="1579218"/>
            <a:ext cx="2813334" cy="314285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32" y="2535726"/>
            <a:ext cx="1049524" cy="2685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98" y="2510438"/>
            <a:ext cx="1493334" cy="314285"/>
          </a:xfrm>
          <a:prstGeom prst="rect">
            <a:avLst/>
          </a:prstGeom>
        </p:spPr>
      </p:pic>
      <p:grpSp>
        <p:nvGrpSpPr>
          <p:cNvPr id="11" name="קבוצה 10"/>
          <p:cNvGrpSpPr/>
          <p:nvPr/>
        </p:nvGrpSpPr>
        <p:grpSpPr>
          <a:xfrm>
            <a:off x="356989" y="513343"/>
            <a:ext cx="3433631" cy="1259874"/>
            <a:chOff x="4967419" y="3790406"/>
            <a:chExt cx="5258432" cy="1929433"/>
          </a:xfrm>
        </p:grpSpPr>
        <p:sp>
          <p:nvSpPr>
            <p:cNvPr id="43" name="אליפסה 42"/>
            <p:cNvSpPr/>
            <p:nvPr/>
          </p:nvSpPr>
          <p:spPr>
            <a:xfrm>
              <a:off x="8078686" y="3790406"/>
              <a:ext cx="2147165" cy="188324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אליפסה 44"/>
            <p:cNvSpPr/>
            <p:nvPr/>
          </p:nvSpPr>
          <p:spPr>
            <a:xfrm>
              <a:off x="4967419" y="3836591"/>
              <a:ext cx="2147165" cy="188324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אליפסה 49"/>
            <p:cNvSpPr/>
            <p:nvPr/>
          </p:nvSpPr>
          <p:spPr>
            <a:xfrm>
              <a:off x="5416895" y="5043820"/>
              <a:ext cx="698655" cy="633156"/>
            </a:xfrm>
            <a:prstGeom prst="ellipse">
              <a:avLst/>
            </a:prstGeom>
            <a:solidFill>
              <a:srgbClr val="F13F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1" name="תמונה 50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623" y="5148187"/>
              <a:ext cx="188571" cy="228571"/>
            </a:xfrm>
            <a:prstGeom prst="rect">
              <a:avLst/>
            </a:prstGeom>
          </p:spPr>
        </p:pic>
        <p:pic>
          <p:nvPicPr>
            <p:cNvPr id="52" name="תמונה 51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841" y="4063613"/>
              <a:ext cx="314286" cy="220952"/>
            </a:xfrm>
            <a:prstGeom prst="rect">
              <a:avLst/>
            </a:prstGeom>
          </p:spPr>
        </p:pic>
        <p:sp>
          <p:nvSpPr>
            <p:cNvPr id="53" name="אליפסה 52"/>
            <p:cNvSpPr/>
            <p:nvPr/>
          </p:nvSpPr>
          <p:spPr>
            <a:xfrm>
              <a:off x="8153400" y="4157786"/>
              <a:ext cx="1653027" cy="1445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4" name="תמונה 5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3890" y="4423591"/>
              <a:ext cx="1076190" cy="314286"/>
            </a:xfrm>
            <a:prstGeom prst="rect">
              <a:avLst/>
            </a:prstGeom>
          </p:spPr>
        </p:pic>
        <p:pic>
          <p:nvPicPr>
            <p:cNvPr id="55" name="תמונה 54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849" y="4531128"/>
              <a:ext cx="372161" cy="233858"/>
            </a:xfrm>
            <a:prstGeom prst="rect">
              <a:avLst/>
            </a:prstGeom>
          </p:spPr>
        </p:pic>
        <p:pic>
          <p:nvPicPr>
            <p:cNvPr id="56" name="תמונה 55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209" y="4063613"/>
              <a:ext cx="314286" cy="220952"/>
            </a:xfrm>
            <a:prstGeom prst="rect">
              <a:avLst/>
            </a:prstGeom>
          </p:spPr>
        </p:pic>
      </p:grpSp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99" y="2627155"/>
            <a:ext cx="281905" cy="177142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39" y="2558583"/>
            <a:ext cx="2813334" cy="31428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896475" y="3332850"/>
            <a:ext cx="18260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מתקיים:</a:t>
            </a:r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18" y="3449377"/>
            <a:ext cx="5100952" cy="314285"/>
          </a:xfrm>
          <a:prstGeom prst="rect">
            <a:avLst/>
          </a:prstGeom>
        </p:spPr>
      </p:pic>
      <p:pic>
        <p:nvPicPr>
          <p:cNvPr id="61" name="תמונה 6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7" y="4234369"/>
            <a:ext cx="2261714" cy="684571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66" y="4234367"/>
            <a:ext cx="2356571" cy="684571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4" y="5182799"/>
            <a:ext cx="4017142" cy="684571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0690907" y="4234367"/>
            <a:ext cx="13069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326" y="4874988"/>
            <a:ext cx="430476" cy="31428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79" y="4346709"/>
            <a:ext cx="1853334" cy="31428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68" y="4346709"/>
            <a:ext cx="3095238" cy="314286"/>
          </a:xfrm>
          <a:prstGeom prst="rect">
            <a:avLst/>
          </a:prstGeom>
        </p:spPr>
      </p:pic>
      <p:pic>
        <p:nvPicPr>
          <p:cNvPr id="68" name="תמונה 6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63" y="4960233"/>
            <a:ext cx="175238" cy="28380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63" y="5339648"/>
            <a:ext cx="4215237" cy="314286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63" y="5922695"/>
            <a:ext cx="175238" cy="283809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79" y="6341473"/>
            <a:ext cx="5100952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4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800" dirty="0" smtClean="0"/>
              <a:t>מציאת </a:t>
            </a:r>
            <a:r>
              <a:rPr lang="en-US" sz="3800" dirty="0" smtClean="0"/>
              <a:t>span</a:t>
            </a:r>
            <a:endParaRPr lang="en-US" sz="3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0" y="2267126"/>
            <a:ext cx="3758857" cy="61851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89" y="3509315"/>
            <a:ext cx="3673371" cy="4173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9" y="810800"/>
            <a:ext cx="2847619" cy="468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" y="1521263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8" name="מלבן 7"/>
          <p:cNvSpPr/>
          <p:nvPr/>
        </p:nvSpPr>
        <p:spPr>
          <a:xfrm>
            <a:off x="114300" y="680908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48" y="4890441"/>
            <a:ext cx="3027200" cy="41737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49" y="5016269"/>
            <a:ext cx="281905" cy="16571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8" y="4915316"/>
            <a:ext cx="617143" cy="2019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300" y="5321738"/>
            <a:ext cx="328612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לאי-קיום שורת סתירה במערכת משוואות</a:t>
            </a:r>
            <a:endParaRPr lang="he-IL" sz="2500" dirty="0"/>
          </a:p>
        </p:txBody>
      </p:sp>
      <p:sp>
        <p:nvSpPr>
          <p:cNvPr id="18" name="מלבן 17"/>
          <p:cNvSpPr/>
          <p:nvPr/>
        </p:nvSpPr>
        <p:spPr>
          <a:xfrm>
            <a:off x="114300" y="4481383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57" y="4890441"/>
            <a:ext cx="281905" cy="1657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16219" y="4701523"/>
            <a:ext cx="130687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משוואות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137" y="4962630"/>
            <a:ext cx="1030477" cy="3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7" grpId="0"/>
      <p:bldP spid="18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2546359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1215824"/>
            <a:ext cx="5013335" cy="114095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63" y="3440327"/>
            <a:ext cx="4746666" cy="113904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339442"/>
            <a:ext cx="2847619" cy="468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75" y="1049905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8445" y="25463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שקיימים </a:t>
            </a:r>
            <a:r>
              <a:rPr lang="he-IL" sz="2500" dirty="0" err="1" smtClean="0"/>
              <a:t>סקלארים</a:t>
            </a:r>
            <a:endParaRPr lang="he-IL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4067175" y="2546359"/>
            <a:ext cx="9320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כך ש: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2749794"/>
            <a:ext cx="788571" cy="20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05625" y="49085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שקיים פתרון למערכת</a:t>
            </a:r>
            <a:endParaRPr lang="he-IL" sz="25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5" y="5492749"/>
            <a:ext cx="4192381" cy="11390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0401" y="5505458"/>
            <a:ext cx="2494872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הפתרון למערכת = מקדמי הצירוף הלינארי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57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3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2546359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1215824"/>
            <a:ext cx="5013335" cy="11409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339442"/>
            <a:ext cx="2847619" cy="468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75" y="1049905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8445" y="25463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שקיים פתרון למערכת</a:t>
            </a:r>
            <a:endParaRPr lang="he-IL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6905625" y="4395813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נדרג ונבדוק:</a:t>
            </a:r>
            <a:endParaRPr lang="he-IL" sz="25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16" y="3212996"/>
            <a:ext cx="4192381" cy="113904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4890490"/>
            <a:ext cx="5780954" cy="113904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87" y="4916636"/>
            <a:ext cx="3540952" cy="11390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80358" y="6245267"/>
            <a:ext cx="547194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יש פתרון! ולכן התשובה לתרגיל חיובית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31996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2546359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1215824"/>
            <a:ext cx="5013335" cy="11409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339442"/>
            <a:ext cx="2847619" cy="468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75" y="1049905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8445" y="25463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שקיים פתרון למערכת</a:t>
            </a:r>
            <a:endParaRPr lang="he-IL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6905625" y="4395813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 נמשיך לדרג לקנונית</a:t>
            </a:r>
            <a:r>
              <a:rPr lang="en-US" sz="2500" dirty="0" smtClean="0"/>
              <a:t> </a:t>
            </a:r>
            <a:r>
              <a:rPr lang="he-IL" sz="2500" dirty="0" smtClean="0"/>
              <a:t> ולגלות:</a:t>
            </a:r>
            <a:endParaRPr lang="he-IL" sz="25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16" y="3212996"/>
            <a:ext cx="4192381" cy="11390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24728" y="6089079"/>
            <a:ext cx="2494872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הפתרון למערכת = מקדמי הצירוף הלינארי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6" y="4890490"/>
            <a:ext cx="5859049" cy="113904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77" y="5100973"/>
            <a:ext cx="2849523" cy="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2546359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1215824"/>
            <a:ext cx="5013335" cy="11409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339442"/>
            <a:ext cx="2847619" cy="468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75" y="1049905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8445" y="25463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שקיים פתרון למערכת</a:t>
            </a:r>
            <a:endParaRPr lang="he-IL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6905625" y="4395813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 נמשיך לדרג לקנונית</a:t>
            </a:r>
            <a:r>
              <a:rPr lang="en-US" sz="2500" dirty="0" smtClean="0"/>
              <a:t> </a:t>
            </a:r>
            <a:r>
              <a:rPr lang="he-IL" sz="2500" dirty="0" smtClean="0"/>
              <a:t> ולגלות:</a:t>
            </a:r>
            <a:endParaRPr lang="he-IL" sz="25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16" y="3212996"/>
            <a:ext cx="4192381" cy="11390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24728" y="6089079"/>
            <a:ext cx="2494872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הפתרון למערכת = מקדמי הצירוף הלינארי</a:t>
            </a:r>
            <a:endParaRPr lang="he-IL" sz="20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77" y="5100973"/>
            <a:ext cx="2849523" cy="760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80" y="5100972"/>
            <a:ext cx="5112381" cy="1139048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6443022"/>
            <a:ext cx="286601" cy="2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3951" y="520736"/>
            <a:ext cx="2060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 מעל שדה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53" y="687633"/>
            <a:ext cx="202667" cy="2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60536" y="1150956"/>
            <a:ext cx="2862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וקטור מהצורה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28872" y="3613159"/>
            <a:ext cx="1093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20" y="659473"/>
            <a:ext cx="2568533" cy="311467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87" y="2551817"/>
            <a:ext cx="2762667" cy="311467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97" y="1672063"/>
            <a:ext cx="3884800" cy="262400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14" y="4656092"/>
            <a:ext cx="4695238" cy="76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86149" y="513343"/>
            <a:ext cx="35843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צירוף לינארי (</a:t>
            </a:r>
            <a:r>
              <a:rPr lang="he-IL" sz="2800" dirty="0" err="1" smtClean="0"/>
              <a:t>צי"ל</a:t>
            </a:r>
            <a:r>
              <a:rPr lang="he-IL" sz="2800" dirty="0" smtClean="0"/>
              <a:t>) של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87584" y="2417099"/>
            <a:ext cx="13349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90248" y="2417099"/>
            <a:ext cx="3525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נקראים מקדמי הצירוף.</a:t>
            </a: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490" y="3727581"/>
            <a:ext cx="1000000" cy="268571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00" y="3494769"/>
            <a:ext cx="5529524" cy="760000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09" y="4656092"/>
            <a:ext cx="4179047" cy="760000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15" y="5823126"/>
            <a:ext cx="4379047" cy="76000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09" y="5823126"/>
            <a:ext cx="4394285" cy="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2546359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1215823"/>
            <a:ext cx="5013336" cy="114095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63" y="3440326"/>
            <a:ext cx="4746667" cy="113904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339442"/>
            <a:ext cx="2847619" cy="468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75" y="1049905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8445" y="25463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שקיימים </a:t>
            </a:r>
            <a:r>
              <a:rPr lang="he-IL" sz="2500" dirty="0" err="1" smtClean="0"/>
              <a:t>סקלארים</a:t>
            </a:r>
            <a:endParaRPr lang="he-IL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4067175" y="2546359"/>
            <a:ext cx="9320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כך ש: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2749794"/>
            <a:ext cx="788571" cy="20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05625" y="49085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שקיים פתרון למערכת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5" y="5492748"/>
            <a:ext cx="4192380" cy="11390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0401" y="5505458"/>
            <a:ext cx="2494872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הפתרון למערכת = מקדמי הצירוף הלינארי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96995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3" grpId="0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2546359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1215823"/>
            <a:ext cx="5013336" cy="11409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339442"/>
            <a:ext cx="2847619" cy="468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75" y="1049905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8445" y="25463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שקיים פתרון למערכת</a:t>
            </a:r>
            <a:endParaRPr lang="he-IL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6905625" y="4395813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נדרג ונבדוק: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16" y="3212995"/>
            <a:ext cx="4192380" cy="113904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6" y="4890490"/>
            <a:ext cx="5780953" cy="113904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87" y="4916636"/>
            <a:ext cx="3786666" cy="11390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80358" y="6245267"/>
            <a:ext cx="547194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אין פתרון! ולכן התשובה לתרגיל שלילית.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25071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534651" y="2546359"/>
            <a:ext cx="11879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1215822"/>
            <a:ext cx="5013336" cy="11409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339442"/>
            <a:ext cx="2847619" cy="468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75" y="1049905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4101896"/>
            <a:ext cx="4499048" cy="11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2546359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1215823"/>
            <a:ext cx="5022860" cy="114095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63" y="3440326"/>
            <a:ext cx="4756192" cy="11390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18445" y="25463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שקיימים </a:t>
            </a:r>
            <a:r>
              <a:rPr lang="he-IL" sz="2500" dirty="0" err="1" smtClean="0"/>
              <a:t>סקלארים</a:t>
            </a:r>
            <a:endParaRPr lang="he-IL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4067175" y="2546359"/>
            <a:ext cx="9320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כך ש: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2749794"/>
            <a:ext cx="788571" cy="20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05625" y="49085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שקיים פתרון למערכת</a:t>
            </a:r>
            <a:endParaRPr lang="he-IL" sz="2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6" y="5492748"/>
            <a:ext cx="4201903" cy="11390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0401" y="5505458"/>
            <a:ext cx="2494872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הפתרון למערכת = מקדמי הצירוף הלינארי</a:t>
            </a:r>
            <a:endParaRPr lang="he-IL" sz="2000" dirty="0"/>
          </a:p>
        </p:txBody>
      </p:sp>
      <p:sp>
        <p:nvSpPr>
          <p:cNvPr id="22" name="מלבן 21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3" y="609898"/>
            <a:ext cx="617143" cy="20190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4775" y="1016320"/>
            <a:ext cx="328612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לאי-קיום שורת סתירה במערכת משוואות</a:t>
            </a:r>
            <a:endParaRPr lang="he-IL" sz="25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32" y="585023"/>
            <a:ext cx="281905" cy="16571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06694" y="396105"/>
            <a:ext cx="130687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משוואות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18342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3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2546359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1215824"/>
            <a:ext cx="5022859" cy="1140952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8445" y="25463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שקיים פתרון למערכת</a:t>
            </a:r>
            <a:endParaRPr lang="he-IL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9363075" y="4395813"/>
            <a:ext cx="23594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נדרג ונבדוק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16" y="3212996"/>
            <a:ext cx="4201904" cy="113904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6" y="4890490"/>
            <a:ext cx="6430477" cy="113904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3" y="609898"/>
            <a:ext cx="617143" cy="2019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775" y="1016320"/>
            <a:ext cx="328612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לאי-קיום שורת סתירה במערכת משוואות</a:t>
            </a:r>
            <a:endParaRPr lang="he-IL" sz="2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32" y="585023"/>
            <a:ext cx="281905" cy="16571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06694" y="396105"/>
            <a:ext cx="130687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משוואות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28" y="5727115"/>
            <a:ext cx="546667" cy="17714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620375" y="5548585"/>
            <a:ext cx="13498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יש פתרון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43" y="5727115"/>
            <a:ext cx="1769524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2546359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1215824"/>
            <a:ext cx="5022859" cy="1140952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8445" y="25463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שקיים פתרון למערכת</a:t>
            </a:r>
            <a:endParaRPr lang="he-IL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10553700" y="4395813"/>
            <a:ext cx="116886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נקבל כי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7" y="2567969"/>
            <a:ext cx="4201904" cy="113904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3" y="609898"/>
            <a:ext cx="617143" cy="2019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775" y="1016320"/>
            <a:ext cx="328612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לאי-קיום שורת סתירה במערכת משוואות</a:t>
            </a:r>
            <a:endParaRPr lang="he-IL" sz="2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32" y="585023"/>
            <a:ext cx="281905" cy="16571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06694" y="396105"/>
            <a:ext cx="130687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משוואות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478" y="3608518"/>
            <a:ext cx="546667" cy="1771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372725" y="3429988"/>
            <a:ext cx="13498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/>
              <a:t>ו</a:t>
            </a:r>
            <a:r>
              <a:rPr lang="he-IL" sz="2500" dirty="0" smtClean="0"/>
              <a:t>יש פתרון</a:t>
            </a:r>
            <a:endParaRPr lang="he-IL" sz="25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93" y="3608518"/>
            <a:ext cx="1769524" cy="226667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44" y="4420290"/>
            <a:ext cx="7758097" cy="1140952"/>
          </a:xfrm>
          <a:prstGeom prst="rect">
            <a:avLst/>
          </a:prstGeom>
        </p:spPr>
      </p:pic>
      <p:sp>
        <p:nvSpPr>
          <p:cNvPr id="7" name="סוגר מסולסל ימני 6"/>
          <p:cNvSpPr/>
          <p:nvPr/>
        </p:nvSpPr>
        <p:spPr>
          <a:xfrm rot="5400000">
            <a:off x="3511828" y="3965462"/>
            <a:ext cx="394297" cy="37766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39" y="6274515"/>
            <a:ext cx="617143" cy="201905"/>
          </a:xfrm>
          <a:prstGeom prst="rect">
            <a:avLst/>
          </a:prstGeom>
        </p:spPr>
      </p:pic>
      <p:sp>
        <p:nvSpPr>
          <p:cNvPr id="30" name="סוגר מסולסל ימני 29"/>
          <p:cNvSpPr/>
          <p:nvPr/>
        </p:nvSpPr>
        <p:spPr>
          <a:xfrm rot="5400000">
            <a:off x="7567093" y="4039297"/>
            <a:ext cx="394297" cy="36289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029958" y="6237893"/>
            <a:ext cx="130687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משוואות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323923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 animBg="1"/>
      <p:bldP spid="30" grpId="0" animBg="1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2546359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74" y="3320035"/>
            <a:ext cx="7297143" cy="34095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339442"/>
            <a:ext cx="2847619" cy="468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75" y="1049905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8445" y="25463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שקיימים </a:t>
            </a:r>
            <a:r>
              <a:rPr lang="he-IL" sz="2500" dirty="0" err="1" smtClean="0"/>
              <a:t>סקלארים</a:t>
            </a:r>
            <a:endParaRPr lang="he-IL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4067175" y="2546359"/>
            <a:ext cx="9320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כך ש: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92644"/>
            <a:ext cx="1274285" cy="20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05625" y="49085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משיוויון</a:t>
            </a:r>
            <a:r>
              <a:rPr lang="he-IL" sz="2500" dirty="0" smtClean="0"/>
              <a:t> פולינומים נקבל כי:</a:t>
            </a:r>
            <a:endParaRPr lang="he-IL" sz="2500" dirty="0"/>
          </a:p>
        </p:txBody>
      </p:sp>
      <p:sp>
        <p:nvSpPr>
          <p:cNvPr id="29" name="TextBox 28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512536" cy="35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1215824"/>
            <a:ext cx="6051431" cy="50095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89" y="3852996"/>
            <a:ext cx="175238" cy="283810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24" y="4302983"/>
            <a:ext cx="8443811" cy="34095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5" y="5122756"/>
            <a:ext cx="1773333" cy="2628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6" y="5650237"/>
            <a:ext cx="1935237" cy="26285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5" y="6177718"/>
            <a:ext cx="1777142" cy="262857"/>
          </a:xfrm>
          <a:prstGeom prst="rect">
            <a:avLst/>
          </a:prstGeom>
        </p:spPr>
      </p:pic>
      <p:cxnSp>
        <p:nvCxnSpPr>
          <p:cNvPr id="38" name="מחבר ישר 37"/>
          <p:cNvCxnSpPr/>
          <p:nvPr/>
        </p:nvCxnSpPr>
        <p:spPr>
          <a:xfrm>
            <a:off x="2085975" y="4656243"/>
            <a:ext cx="3734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4848225" y="4670032"/>
            <a:ext cx="14454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2644775" y="4656243"/>
            <a:ext cx="37347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6816725" y="4670032"/>
            <a:ext cx="144546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6009108" y="5452288"/>
            <a:ext cx="1876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6076109" y="5984482"/>
            <a:ext cx="197100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8953274" y="4670032"/>
            <a:ext cx="144546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3597275" y="4656243"/>
            <a:ext cx="37347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6034508" y="6535824"/>
            <a:ext cx="193791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תמונה 5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32" y="5122756"/>
            <a:ext cx="2266667" cy="1139048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33" y="5603708"/>
            <a:ext cx="546667" cy="17714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48855" y="5385613"/>
            <a:ext cx="1485617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 יש פתרון?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90057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3" grpId="0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2546359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339442"/>
            <a:ext cx="2847619" cy="468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75" y="1049905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8445" y="25463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</a:t>
            </a:r>
            <a:endParaRPr lang="he-IL" sz="2500" dirty="0"/>
          </a:p>
        </p:txBody>
      </p:sp>
      <p:sp>
        <p:nvSpPr>
          <p:cNvPr id="29" name="TextBox 28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512536" cy="35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1215824"/>
            <a:ext cx="6051431" cy="500952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82" y="2265256"/>
            <a:ext cx="2266667" cy="1139048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787505" y="2528113"/>
            <a:ext cx="1485617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 יש פתרון?</a:t>
            </a:r>
            <a:endParaRPr lang="he-IL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2288628" y="2542534"/>
            <a:ext cx="17580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נדרג ונבדוק: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3535512"/>
            <a:ext cx="7104763" cy="113904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25" y="3539337"/>
            <a:ext cx="3994286" cy="113904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466083" y="4917838"/>
            <a:ext cx="547194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יש פתרון! ולכן התשובה לתרגיל חיובית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9886949" y="5760193"/>
            <a:ext cx="205107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 נוספת: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45" y="5596252"/>
            <a:ext cx="1792381" cy="113904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734175" y="5760193"/>
            <a:ext cx="101222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הפיכה</a:t>
            </a:r>
            <a:endParaRPr lang="he-IL" sz="25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42" y="5927904"/>
            <a:ext cx="281905" cy="17714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58" y="5574770"/>
            <a:ext cx="2276191" cy="113904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575674" y="5713407"/>
            <a:ext cx="184023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מערכת יש פתרון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4579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339442"/>
            <a:ext cx="2847619" cy="468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75" y="1049905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512536" cy="35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1215824"/>
            <a:ext cx="6051431" cy="500952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58" y="5574770"/>
            <a:ext cx="2276191" cy="113904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575674" y="5713407"/>
            <a:ext cx="184023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מערכת יש פתרון</a:t>
            </a:r>
            <a:endParaRPr lang="he-IL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20375" y="2546359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74" y="3320035"/>
            <a:ext cx="7297143" cy="3409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18445" y="25463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שקיימים </a:t>
            </a:r>
            <a:r>
              <a:rPr lang="he-IL" sz="2500" dirty="0" err="1" smtClean="0"/>
              <a:t>סקלארים</a:t>
            </a:r>
            <a:endParaRPr lang="he-IL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4067175" y="2546359"/>
            <a:ext cx="9320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כך ש:</a:t>
            </a:r>
            <a:endParaRPr lang="he-IL" sz="25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92644"/>
            <a:ext cx="1274285" cy="200000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1215824"/>
            <a:ext cx="6051431" cy="500952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89" y="3852996"/>
            <a:ext cx="175238" cy="283810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24" y="4302983"/>
            <a:ext cx="8443811" cy="340953"/>
          </a:xfrm>
          <a:prstGeom prst="rect">
            <a:avLst/>
          </a:prstGeom>
        </p:spPr>
      </p:pic>
      <p:cxnSp>
        <p:nvCxnSpPr>
          <p:cNvPr id="38" name="מחבר ישר 37"/>
          <p:cNvCxnSpPr/>
          <p:nvPr/>
        </p:nvCxnSpPr>
        <p:spPr>
          <a:xfrm>
            <a:off x="2085975" y="4656243"/>
            <a:ext cx="3734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4848225" y="4670032"/>
            <a:ext cx="14454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2644775" y="4656243"/>
            <a:ext cx="37347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6816725" y="4670032"/>
            <a:ext cx="144546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8953274" y="4670032"/>
            <a:ext cx="144546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3597275" y="4656243"/>
            <a:ext cx="37347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1181100" y="5305425"/>
            <a:ext cx="4429125" cy="14763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17" y="4937561"/>
            <a:ext cx="175238" cy="283810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04" y="5436133"/>
            <a:ext cx="2266667" cy="113904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201927" y="5698990"/>
            <a:ext cx="1485617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 יש פתרון?</a:t>
            </a:r>
            <a:endParaRPr lang="he-IL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10620374" y="5667240"/>
            <a:ext cx="1102189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שאלה </a:t>
            </a:r>
          </a:p>
          <a:p>
            <a:r>
              <a:rPr lang="he-IL" sz="2500" dirty="0" smtClean="0"/>
              <a:t>שקולה:</a:t>
            </a:r>
            <a:endParaRPr lang="he-IL" sz="2500" dirty="0"/>
          </a:p>
        </p:txBody>
      </p:sp>
      <p:pic>
        <p:nvPicPr>
          <p:cNvPr id="51" name="תמונה 5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03" y="5732661"/>
            <a:ext cx="640544" cy="6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49" grpId="0" animBg="1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339442"/>
            <a:ext cx="2847619" cy="468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75" y="1049905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512536" cy="35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1215822"/>
            <a:ext cx="6367621" cy="500952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58" y="5574770"/>
            <a:ext cx="2276191" cy="113904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575674" y="5713407"/>
            <a:ext cx="184023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מערכת יש פתרון</a:t>
            </a:r>
            <a:endParaRPr lang="he-IL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20375" y="2546359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76" y="3320036"/>
            <a:ext cx="7613333" cy="3409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18445" y="25463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שקיימים </a:t>
            </a:r>
            <a:r>
              <a:rPr lang="he-IL" sz="2500" dirty="0" err="1" smtClean="0"/>
              <a:t>סקלארים</a:t>
            </a:r>
            <a:endParaRPr lang="he-IL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4067175" y="2546359"/>
            <a:ext cx="9320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כך ש:</a:t>
            </a:r>
            <a:endParaRPr lang="he-IL" sz="25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92644"/>
            <a:ext cx="1274285" cy="200000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89" y="3852996"/>
            <a:ext cx="175238" cy="28381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24" y="4302983"/>
            <a:ext cx="7988573" cy="340953"/>
          </a:xfrm>
          <a:prstGeom prst="rect">
            <a:avLst/>
          </a:prstGeom>
        </p:spPr>
      </p:pic>
      <p:cxnSp>
        <p:nvCxnSpPr>
          <p:cNvPr id="38" name="מחבר ישר 37"/>
          <p:cNvCxnSpPr/>
          <p:nvPr/>
        </p:nvCxnSpPr>
        <p:spPr>
          <a:xfrm>
            <a:off x="2252324" y="4643936"/>
            <a:ext cx="207124" cy="123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4362450" y="4670032"/>
            <a:ext cx="14454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2711450" y="4656243"/>
            <a:ext cx="231775" cy="1378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6330950" y="4670032"/>
            <a:ext cx="144546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8467499" y="4670032"/>
            <a:ext cx="144546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3482975" y="4656243"/>
            <a:ext cx="165100" cy="1378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17" y="4937561"/>
            <a:ext cx="175238" cy="28381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04" y="5436133"/>
            <a:ext cx="2266667" cy="113904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201927" y="5698990"/>
            <a:ext cx="1485617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 יש פתרון?</a:t>
            </a:r>
            <a:endParaRPr lang="he-IL" sz="2000" dirty="0"/>
          </a:p>
        </p:txBody>
      </p:sp>
      <p:sp>
        <p:nvSpPr>
          <p:cNvPr id="49" name="מלבן 48"/>
          <p:cNvSpPr/>
          <p:nvPr/>
        </p:nvSpPr>
        <p:spPr>
          <a:xfrm>
            <a:off x="1181100" y="5305425"/>
            <a:ext cx="4429125" cy="14763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תמונה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03" y="5732661"/>
            <a:ext cx="640544" cy="64054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620374" y="5667240"/>
            <a:ext cx="1102189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שאלה </a:t>
            </a:r>
          </a:p>
          <a:p>
            <a:r>
              <a:rPr lang="he-IL" sz="2500" dirty="0" smtClean="0"/>
              <a:t>שקולה: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380721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60536" y="1150956"/>
            <a:ext cx="2862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וקטור מהצורה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28872" y="3613159"/>
            <a:ext cx="1093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87" y="2551817"/>
            <a:ext cx="2762667" cy="311467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97" y="1672063"/>
            <a:ext cx="3884800" cy="2624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69" y="5037044"/>
            <a:ext cx="4188571" cy="3809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87584" y="2417099"/>
            <a:ext cx="13349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90248" y="2417099"/>
            <a:ext cx="3525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נקראים מקדמי הצירוף.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415" y="3727581"/>
            <a:ext cx="1350476" cy="31428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51" y="3713842"/>
            <a:ext cx="5373333" cy="34095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98" y="5055236"/>
            <a:ext cx="4177143" cy="38095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69" y="5897566"/>
            <a:ext cx="4192380" cy="38095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98" y="5915758"/>
            <a:ext cx="4192382" cy="38095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453951" y="520736"/>
            <a:ext cx="2060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 מעל שדה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53" y="687633"/>
            <a:ext cx="202667" cy="243200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20" y="659473"/>
            <a:ext cx="2568533" cy="31146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486149" y="513343"/>
            <a:ext cx="35843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צירוף לינארי (</a:t>
            </a:r>
            <a:r>
              <a:rPr lang="he-IL" sz="2800" dirty="0" err="1" smtClean="0"/>
              <a:t>צי"ל</a:t>
            </a:r>
            <a:r>
              <a:rPr lang="he-IL" sz="2800" dirty="0" smtClean="0"/>
              <a:t>) של </a:t>
            </a:r>
          </a:p>
        </p:txBody>
      </p:sp>
    </p:spTree>
    <p:extLst>
      <p:ext uri="{BB962C8B-B14F-4D97-AF65-F5344CB8AC3E}">
        <p14:creationId xmlns:p14="http://schemas.microsoft.com/office/powerpoint/2010/main" val="12497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339442"/>
            <a:ext cx="2847619" cy="468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75" y="1049905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512536" cy="35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4" y="1215822"/>
            <a:ext cx="6420953" cy="500952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58" y="5574770"/>
            <a:ext cx="2276191" cy="113904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575674" y="5713407"/>
            <a:ext cx="184023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מערכת יש פתרון</a:t>
            </a:r>
            <a:endParaRPr lang="he-IL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20375" y="2546359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76" y="3320036"/>
            <a:ext cx="7666667" cy="3409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18445" y="25463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שקיימים </a:t>
            </a:r>
            <a:r>
              <a:rPr lang="he-IL" sz="2500" dirty="0" err="1" smtClean="0"/>
              <a:t>סקלארים</a:t>
            </a:r>
            <a:endParaRPr lang="he-IL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4067175" y="2546359"/>
            <a:ext cx="9320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כך ש:</a:t>
            </a:r>
            <a:endParaRPr lang="he-IL" sz="25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92644"/>
            <a:ext cx="1274285" cy="200000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89" y="3852996"/>
            <a:ext cx="175238" cy="28381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00" y="4302984"/>
            <a:ext cx="8040001" cy="340953"/>
          </a:xfrm>
          <a:prstGeom prst="rect">
            <a:avLst/>
          </a:prstGeom>
        </p:spPr>
      </p:pic>
      <p:cxnSp>
        <p:nvCxnSpPr>
          <p:cNvPr id="38" name="מחבר ישר 37"/>
          <p:cNvCxnSpPr/>
          <p:nvPr/>
        </p:nvCxnSpPr>
        <p:spPr>
          <a:xfrm>
            <a:off x="2252324" y="4643936"/>
            <a:ext cx="207124" cy="123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4362450" y="4670032"/>
            <a:ext cx="14454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2711450" y="4656243"/>
            <a:ext cx="231775" cy="1378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6330950" y="4670032"/>
            <a:ext cx="144546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8467499" y="4670032"/>
            <a:ext cx="144546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3482975" y="4656243"/>
            <a:ext cx="165100" cy="1378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17" y="4937561"/>
            <a:ext cx="175238" cy="28381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05" y="5436133"/>
            <a:ext cx="2300953" cy="113904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201927" y="5698990"/>
            <a:ext cx="1485617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 יש פתרון?</a:t>
            </a:r>
            <a:endParaRPr lang="he-IL" sz="2000" dirty="0"/>
          </a:p>
        </p:txBody>
      </p:sp>
      <p:sp>
        <p:nvSpPr>
          <p:cNvPr id="49" name="מלבן 48"/>
          <p:cNvSpPr/>
          <p:nvPr/>
        </p:nvSpPr>
        <p:spPr>
          <a:xfrm>
            <a:off x="1181100" y="5305425"/>
            <a:ext cx="4429125" cy="14763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תמונה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03" y="5732661"/>
            <a:ext cx="640544" cy="64054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620374" y="5667240"/>
            <a:ext cx="1102189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שאלה </a:t>
            </a:r>
          </a:p>
          <a:p>
            <a:r>
              <a:rPr lang="he-IL" sz="2500" dirty="0" smtClean="0"/>
              <a:t>שקולה: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298743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339442"/>
            <a:ext cx="2847619" cy="468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75" y="1049905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512536" cy="35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4" y="1215821"/>
            <a:ext cx="6348572" cy="500952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58" y="5574770"/>
            <a:ext cx="2276191" cy="113904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575674" y="5713407"/>
            <a:ext cx="184023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מערכת יש פתרון</a:t>
            </a:r>
            <a:endParaRPr lang="he-IL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20375" y="2546359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77" y="3320036"/>
            <a:ext cx="7594285" cy="3409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18445" y="25463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שקיימים </a:t>
            </a:r>
            <a:r>
              <a:rPr lang="he-IL" sz="2500" dirty="0" err="1" smtClean="0"/>
              <a:t>סקלארים</a:t>
            </a:r>
            <a:endParaRPr lang="he-IL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4067175" y="2546359"/>
            <a:ext cx="9320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כך ש:</a:t>
            </a:r>
            <a:endParaRPr lang="he-IL" sz="25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92644"/>
            <a:ext cx="1274285" cy="200000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89" y="3852996"/>
            <a:ext cx="175238" cy="28381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00" y="4302984"/>
            <a:ext cx="7967620" cy="340953"/>
          </a:xfrm>
          <a:prstGeom prst="rect">
            <a:avLst/>
          </a:prstGeom>
        </p:spPr>
      </p:pic>
      <p:cxnSp>
        <p:nvCxnSpPr>
          <p:cNvPr id="38" name="מחבר ישר 37"/>
          <p:cNvCxnSpPr/>
          <p:nvPr/>
        </p:nvCxnSpPr>
        <p:spPr>
          <a:xfrm>
            <a:off x="2252324" y="4643936"/>
            <a:ext cx="207124" cy="123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4362450" y="4670032"/>
            <a:ext cx="14454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2711450" y="4656243"/>
            <a:ext cx="231775" cy="1378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6330950" y="4670032"/>
            <a:ext cx="144546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8467499" y="4670032"/>
            <a:ext cx="144546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3482975" y="4656243"/>
            <a:ext cx="165100" cy="1378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17" y="4937561"/>
            <a:ext cx="175238" cy="28381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06" y="5436133"/>
            <a:ext cx="2276191" cy="113904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201927" y="5698990"/>
            <a:ext cx="1485617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 יש פתרון?</a:t>
            </a:r>
            <a:endParaRPr lang="he-IL" sz="2000" dirty="0"/>
          </a:p>
        </p:txBody>
      </p:sp>
      <p:sp>
        <p:nvSpPr>
          <p:cNvPr id="49" name="מלבן 48"/>
          <p:cNvSpPr/>
          <p:nvPr/>
        </p:nvSpPr>
        <p:spPr>
          <a:xfrm>
            <a:off x="1181100" y="5305425"/>
            <a:ext cx="4429125" cy="14763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תמונה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03" y="5732661"/>
            <a:ext cx="640544" cy="64054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620374" y="5667240"/>
            <a:ext cx="1102189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שאלה </a:t>
            </a:r>
          </a:p>
          <a:p>
            <a:r>
              <a:rPr lang="he-IL" sz="2500" dirty="0" smtClean="0"/>
              <a:t>שקולה: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35767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339442"/>
            <a:ext cx="2847619" cy="468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75" y="1049905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512536" cy="35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4" y="1215821"/>
            <a:ext cx="6348572" cy="50095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550669" y="4985051"/>
            <a:ext cx="184023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20375" y="2546359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77" y="3320036"/>
            <a:ext cx="7594285" cy="3409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18445" y="2546359"/>
            <a:ext cx="481693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זה שקול לכך שקיימים </a:t>
            </a:r>
            <a:r>
              <a:rPr lang="he-IL" sz="2500" dirty="0" err="1" smtClean="0"/>
              <a:t>סקלארים</a:t>
            </a:r>
            <a:endParaRPr lang="he-IL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4067175" y="2546359"/>
            <a:ext cx="9320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כך ש:</a:t>
            </a:r>
            <a:endParaRPr lang="he-IL" sz="25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92644"/>
            <a:ext cx="1274285" cy="200000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89" y="3852996"/>
            <a:ext cx="175238" cy="28381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00" y="4302984"/>
            <a:ext cx="7967620" cy="340953"/>
          </a:xfrm>
          <a:prstGeom prst="rect">
            <a:avLst/>
          </a:prstGeom>
        </p:spPr>
      </p:pic>
      <p:cxnSp>
        <p:nvCxnSpPr>
          <p:cNvPr id="38" name="מחבר ישר 37"/>
          <p:cNvCxnSpPr/>
          <p:nvPr/>
        </p:nvCxnSpPr>
        <p:spPr>
          <a:xfrm>
            <a:off x="2252324" y="4643936"/>
            <a:ext cx="207124" cy="123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4362450" y="4670032"/>
            <a:ext cx="14454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2711450" y="4656243"/>
            <a:ext cx="231775" cy="1378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6330950" y="4670032"/>
            <a:ext cx="144546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8467499" y="4670032"/>
            <a:ext cx="144546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3482975" y="4656243"/>
            <a:ext cx="165100" cy="1378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תמונה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17" y="4937561"/>
            <a:ext cx="175238" cy="28381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06" y="5436133"/>
            <a:ext cx="2276191" cy="113904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201927" y="5698990"/>
            <a:ext cx="1485617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 יש פתרון?</a:t>
            </a:r>
            <a:endParaRPr lang="he-IL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10620374" y="5667240"/>
            <a:ext cx="1102189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שאלה </a:t>
            </a:r>
          </a:p>
          <a:p>
            <a:r>
              <a:rPr lang="he-IL" sz="2500" dirty="0" smtClean="0"/>
              <a:t>שקולה: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" y="5580378"/>
            <a:ext cx="5396190" cy="380952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03" y="5732661"/>
            <a:ext cx="640544" cy="6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4" y="339442"/>
            <a:ext cx="2847619" cy="468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75" y="1049905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4" name="מלבן 3"/>
          <p:cNvSpPr/>
          <p:nvPr/>
        </p:nvSpPr>
        <p:spPr>
          <a:xfrm>
            <a:off x="104775" y="209550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4" y="634632"/>
            <a:ext cx="1512536" cy="35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4" y="1215821"/>
            <a:ext cx="6348572" cy="50095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550669" y="4985051"/>
            <a:ext cx="184023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544" y="5223578"/>
            <a:ext cx="175238" cy="28381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06" y="2108181"/>
            <a:ext cx="2276191" cy="113904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699286" y="2149130"/>
            <a:ext cx="1102189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שאלה </a:t>
            </a:r>
          </a:p>
          <a:p>
            <a:r>
              <a:rPr lang="he-IL" sz="2500" dirty="0" smtClean="0"/>
              <a:t>שקולה: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" y="5580378"/>
            <a:ext cx="5396190" cy="380952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38" y="5881469"/>
            <a:ext cx="640544" cy="64054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188432" y="3900595"/>
            <a:ext cx="15341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 נדרג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99" y="3741399"/>
            <a:ext cx="7015239" cy="113904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148607" y="2303018"/>
            <a:ext cx="1485617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 יש פתרון?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959582" y="5770854"/>
            <a:ext cx="153413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תמיד יש פתרון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197926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2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8" y="1504877"/>
            <a:ext cx="3340802" cy="35413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812939" y="520736"/>
            <a:ext cx="7011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5" y="659473"/>
            <a:ext cx="2568533" cy="31146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410450" y="513343"/>
            <a:ext cx="13841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1" y="513343"/>
            <a:ext cx="3021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פורשים את</a:t>
            </a:r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1" y="682257"/>
            <a:ext cx="253867" cy="24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965" y="513343"/>
            <a:ext cx="825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46260" y="2252064"/>
            <a:ext cx="2862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72559" y="2246048"/>
            <a:ext cx="117610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 </a:t>
            </a: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45" y="2335402"/>
            <a:ext cx="3192381" cy="323809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60" y="3084984"/>
            <a:ext cx="5396190" cy="38095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89" y="2344925"/>
            <a:ext cx="687619" cy="31428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257675" y="2253012"/>
            <a:ext cx="183929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פורשים את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2082" y="2253012"/>
            <a:ext cx="183929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72559" y="4100648"/>
            <a:ext cx="117610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 </a:t>
            </a:r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68" y="3998644"/>
            <a:ext cx="1942857" cy="75999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90" y="4199526"/>
            <a:ext cx="337143" cy="26285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257675" y="4107612"/>
            <a:ext cx="183929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פורשים את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82082" y="4107612"/>
            <a:ext cx="183929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כי</a:t>
            </a:r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5" y="5226341"/>
            <a:ext cx="3986666" cy="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5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9" grpId="0"/>
      <p:bldP spid="30" grpId="0"/>
      <p:bldP spid="31" grpId="0"/>
      <p:bldP spid="37" grpId="0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8" y="1504877"/>
            <a:ext cx="3340802" cy="35413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812939" y="520736"/>
            <a:ext cx="7011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5" y="659473"/>
            <a:ext cx="2568533" cy="31146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410450" y="513343"/>
            <a:ext cx="13841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1" y="513343"/>
            <a:ext cx="3021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פורשים את</a:t>
            </a:r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1" y="682257"/>
            <a:ext cx="253867" cy="24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965" y="513343"/>
            <a:ext cx="825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46260" y="2252064"/>
            <a:ext cx="2862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72559" y="2305996"/>
            <a:ext cx="117610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 </a:t>
            </a: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55" y="2015261"/>
            <a:ext cx="2310476" cy="113904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90" y="2404875"/>
            <a:ext cx="339048" cy="26285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257675" y="2312960"/>
            <a:ext cx="229552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אינם פורשים את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82082" y="2312960"/>
            <a:ext cx="183929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כי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5" y="3431688"/>
            <a:ext cx="4499046" cy="11409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872559" y="5089887"/>
            <a:ext cx="117610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 </a:t>
            </a: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55" y="4799152"/>
            <a:ext cx="2310476" cy="113904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57675" y="5096851"/>
            <a:ext cx="229552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כן פורשים את</a:t>
            </a: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1" y="4805163"/>
            <a:ext cx="4438093" cy="114095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872559" y="6281912"/>
            <a:ext cx="117610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 </a:t>
            </a:r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40" y="6432153"/>
            <a:ext cx="1289524" cy="20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257675" y="6274148"/>
            <a:ext cx="229552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פורשים את</a:t>
            </a:r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56" y="6362344"/>
            <a:ext cx="2293332" cy="3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45" grpId="0"/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800" dirty="0" smtClean="0"/>
              <a:t>מציאת </a:t>
            </a:r>
            <a:r>
              <a:rPr lang="en-US" sz="3800" dirty="0" smtClean="0"/>
              <a:t>span</a:t>
            </a:r>
            <a:endParaRPr lang="en-US" sz="3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0" y="2267126"/>
            <a:ext cx="3758857" cy="61851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89" y="3509315"/>
            <a:ext cx="3673371" cy="4173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9" y="810800"/>
            <a:ext cx="2847619" cy="468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" y="1521263"/>
            <a:ext cx="306288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במערכת משוואות</a:t>
            </a:r>
            <a:endParaRPr lang="he-IL" sz="2500" dirty="0"/>
          </a:p>
        </p:txBody>
      </p:sp>
      <p:sp>
        <p:nvSpPr>
          <p:cNvPr id="8" name="מלבן 7"/>
          <p:cNvSpPr/>
          <p:nvPr/>
        </p:nvSpPr>
        <p:spPr>
          <a:xfrm>
            <a:off x="8747773" y="535838"/>
            <a:ext cx="3396601" cy="276140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48" y="4890441"/>
            <a:ext cx="3027200" cy="41737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49" y="5016269"/>
            <a:ext cx="281905" cy="165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04407" y="4751096"/>
            <a:ext cx="3573268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הצגת כאוסף הפתרונות למערכת משוואות הומוגנית</a:t>
            </a:r>
            <a:endParaRPr lang="he-IL" sz="2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8" y="4915316"/>
            <a:ext cx="617143" cy="2019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300" y="5321738"/>
            <a:ext cx="328612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לאי-קיום שורת סתירה במערכת משוואות</a:t>
            </a:r>
            <a:endParaRPr lang="he-IL" sz="2500" dirty="0"/>
          </a:p>
        </p:txBody>
      </p:sp>
      <p:sp>
        <p:nvSpPr>
          <p:cNvPr id="18" name="מלבן 17"/>
          <p:cNvSpPr/>
          <p:nvPr/>
        </p:nvSpPr>
        <p:spPr>
          <a:xfrm>
            <a:off x="114300" y="4481383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57" y="4890441"/>
            <a:ext cx="281905" cy="1657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16219" y="4701523"/>
            <a:ext cx="130687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משוואות</a:t>
            </a:r>
            <a:endParaRPr lang="he-IL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11259712" y="642232"/>
            <a:ext cx="81798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עבור</a:t>
            </a:r>
            <a:endParaRPr lang="he-IL" sz="25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70" y="749811"/>
            <a:ext cx="2457143" cy="2780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886825" y="1174065"/>
            <a:ext cx="319087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נבדוק אם אין שורת סתירה אחרי דירוג של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97" y="2181998"/>
            <a:ext cx="2918202" cy="962540"/>
          </a:xfrm>
          <a:prstGeom prst="rect">
            <a:avLst/>
          </a:prstGeom>
        </p:spPr>
      </p:pic>
      <p:sp>
        <p:nvSpPr>
          <p:cNvPr id="24" name="מלבן 23"/>
          <p:cNvSpPr/>
          <p:nvPr/>
        </p:nvSpPr>
        <p:spPr>
          <a:xfrm>
            <a:off x="114300" y="588998"/>
            <a:ext cx="3286125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6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 האם 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64" y="293459"/>
            <a:ext cx="4998097" cy="11390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229055" y="2350556"/>
            <a:ext cx="149000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77077" y="2350556"/>
            <a:ext cx="149000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נדרג את </a:t>
            </a:r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2" y="3223179"/>
            <a:ext cx="2605714" cy="911238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37" y="3223179"/>
            <a:ext cx="4048762" cy="911238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440" y="3132447"/>
            <a:ext cx="4489143" cy="91123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261443" y="4515386"/>
            <a:ext cx="230425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8932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פורשים את 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619490"/>
            <a:ext cx="339047" cy="2628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2331" y="513343"/>
            <a:ext cx="4745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?</a:t>
            </a:r>
            <a:endParaRPr lang="he-IL" sz="25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8" y="5103584"/>
            <a:ext cx="8422095" cy="91276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07" y="5103584"/>
            <a:ext cx="3206095" cy="9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596226" y="1560681"/>
            <a:ext cx="212633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52" y="634632"/>
            <a:ext cx="1126402" cy="3029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47032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הציגו את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07" y="178098"/>
            <a:ext cx="5115428" cy="12160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2" y="2220127"/>
            <a:ext cx="6854096" cy="12160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71" y="2524127"/>
            <a:ext cx="2800762" cy="60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96226" y="3963997"/>
            <a:ext cx="212633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נדרג ונפתור: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26" y="4799870"/>
            <a:ext cx="7634285" cy="76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04925" y="513343"/>
            <a:ext cx="5969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ע"י</a:t>
            </a:r>
            <a:endParaRPr lang="he-IL" sz="2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735660"/>
            <a:ext cx="617143" cy="2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596226" y="1560681"/>
            <a:ext cx="212633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52" y="634632"/>
            <a:ext cx="1126402" cy="3029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47032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הציגו את</a:t>
            </a:r>
            <a:endParaRPr lang="he-IL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1304925" y="513343"/>
            <a:ext cx="5969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ע"י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07" y="178098"/>
            <a:ext cx="5115428" cy="12160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2" y="2220127"/>
            <a:ext cx="6854096" cy="1216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372" y="2520625"/>
            <a:ext cx="2835809" cy="61104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133" y="2185263"/>
            <a:ext cx="79238" cy="1600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559" y="2232507"/>
            <a:ext cx="94476" cy="114286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20" y="1717700"/>
            <a:ext cx="3053714" cy="304000"/>
          </a:xfrm>
          <a:prstGeom prst="rect">
            <a:avLst/>
          </a:prstGeom>
        </p:spPr>
      </p:pic>
      <p:cxnSp>
        <p:nvCxnSpPr>
          <p:cNvPr id="20" name="מחבר חץ ישר 19"/>
          <p:cNvCxnSpPr/>
          <p:nvPr/>
        </p:nvCxnSpPr>
        <p:spPr>
          <a:xfrm>
            <a:off x="7653115" y="2151089"/>
            <a:ext cx="0" cy="42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1" y="4262156"/>
            <a:ext cx="2739809" cy="121600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02" y="4262156"/>
            <a:ext cx="4115809" cy="1216000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94" y="4262156"/>
            <a:ext cx="2636190" cy="1216000"/>
          </a:xfrm>
          <a:prstGeom prst="rect">
            <a:avLst/>
          </a:prstGeom>
        </p:spPr>
      </p:pic>
      <p:sp>
        <p:nvSpPr>
          <p:cNvPr id="26" name="סוגר מסולסל ימני 25"/>
          <p:cNvSpPr/>
          <p:nvPr/>
        </p:nvSpPr>
        <p:spPr>
          <a:xfrm rot="5400000">
            <a:off x="8919479" y="4404008"/>
            <a:ext cx="394297" cy="25551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55" y="6102281"/>
            <a:ext cx="617143" cy="201905"/>
          </a:xfrm>
          <a:prstGeom prst="rect">
            <a:avLst/>
          </a:prstGeom>
        </p:spPr>
      </p:pic>
      <p:sp>
        <p:nvSpPr>
          <p:cNvPr id="28" name="סוגר מסולסל ימני 27"/>
          <p:cNvSpPr/>
          <p:nvPr/>
        </p:nvSpPr>
        <p:spPr>
          <a:xfrm rot="5400000">
            <a:off x="4632025" y="-961452"/>
            <a:ext cx="394297" cy="47434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522303" y="1479173"/>
            <a:ext cx="130687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משוואות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735660"/>
            <a:ext cx="617143" cy="2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3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9400" y="1150956"/>
            <a:ext cx="12831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67" y="651323"/>
            <a:ext cx="2568533" cy="31146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97" y="2672188"/>
            <a:ext cx="661333" cy="2090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53400" y="513343"/>
            <a:ext cx="5840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60536" y="513343"/>
            <a:ext cx="69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</a:t>
            </a:r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34" y="2672188"/>
            <a:ext cx="669866" cy="20906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05" y="2672188"/>
            <a:ext cx="671999" cy="21333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71700" y="513343"/>
            <a:ext cx="3171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 כל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גם שייך ל</a:t>
            </a: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5" y="682257"/>
            <a:ext cx="253867" cy="24960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0482" y="3187700"/>
            <a:ext cx="160000" cy="184762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48" y="3554107"/>
            <a:ext cx="253867" cy="249600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1144" y="3187700"/>
            <a:ext cx="160000" cy="184762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10" y="3554107"/>
            <a:ext cx="253867" cy="249600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1805" y="3187700"/>
            <a:ext cx="160000" cy="184762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71" y="3554107"/>
            <a:ext cx="253867" cy="249600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5528" y="3187700"/>
            <a:ext cx="160000" cy="184762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594" y="3554107"/>
            <a:ext cx="253867" cy="249600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61" y="2672188"/>
            <a:ext cx="742399" cy="21120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456092" y="5912276"/>
            <a:ext cx="34546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סגירות לכפל </a:t>
            </a:r>
            <a:r>
              <a:rPr lang="he-IL" sz="2800" dirty="0" err="1" smtClean="0"/>
              <a:t>בסקלאר</a:t>
            </a:r>
            <a:endParaRPr lang="he-IL" sz="2800" dirty="0" smtClean="0"/>
          </a:p>
        </p:txBody>
      </p:sp>
    </p:spTree>
    <p:extLst>
      <p:ext uri="{BB962C8B-B14F-4D97-AF65-F5344CB8AC3E}">
        <p14:creationId xmlns:p14="http://schemas.microsoft.com/office/powerpoint/2010/main" val="2037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68789" y="0"/>
            <a:ext cx="5889308" cy="1325563"/>
          </a:xfrm>
        </p:spPr>
        <p:txBody>
          <a:bodyPr/>
          <a:lstStyle/>
          <a:p>
            <a:pPr algn="ctr"/>
            <a:r>
              <a:rPr lang="he-IL" dirty="0" smtClean="0"/>
              <a:t>מעבר בין הצגות של ת"מ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43801" y="1314450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342901" y="1259682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1442786"/>
            <a:ext cx="847420" cy="266548"/>
          </a:xfrm>
          <a:prstGeom prst="rect">
            <a:avLst/>
          </a:prstGeom>
        </p:spPr>
      </p:pic>
      <p:sp>
        <p:nvSpPr>
          <p:cNvPr id="28" name="חץ ימינה 27"/>
          <p:cNvSpPr/>
          <p:nvPr/>
        </p:nvSpPr>
        <p:spPr>
          <a:xfrm rot="10800000">
            <a:off x="5534025" y="1442786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4248151" y="2320209"/>
            <a:ext cx="4133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פתירה "רגילה" של המערכת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1" y="3974775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מערכת משוואות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1" y="3920007"/>
            <a:ext cx="4019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הצגה ע"י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7" y="4103111"/>
            <a:ext cx="847420" cy="266548"/>
          </a:xfrm>
          <a:prstGeom prst="rect">
            <a:avLst/>
          </a:prstGeom>
        </p:spPr>
      </p:pic>
      <p:sp>
        <p:nvSpPr>
          <p:cNvPr id="16" name="חץ ימינה 15"/>
          <p:cNvSpPr/>
          <p:nvPr/>
        </p:nvSpPr>
        <p:spPr>
          <a:xfrm>
            <a:off x="5534025" y="4103111"/>
            <a:ext cx="1114425" cy="205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12" y="5179689"/>
            <a:ext cx="3133888" cy="11412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34500" y="5373112"/>
            <a:ext cx="11144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דירוג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7160" y="4980534"/>
            <a:ext cx="3629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המשוואות מתקבלות: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035" y="5670383"/>
            <a:ext cx="47910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השוואה לאפס מיקומים מימין לקו על מנת שלא תהיה שורת סתירה.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528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8" grpId="0"/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60536" y="1150956"/>
            <a:ext cx="2862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67" y="651323"/>
            <a:ext cx="2568533" cy="31146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97" y="2672188"/>
            <a:ext cx="661333" cy="2090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53400" y="513343"/>
            <a:ext cx="5840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60536" y="513343"/>
            <a:ext cx="69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</a:t>
            </a:r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34" y="2672188"/>
            <a:ext cx="669866" cy="20906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05" y="2672188"/>
            <a:ext cx="671999" cy="21333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61" y="2672188"/>
            <a:ext cx="742399" cy="2112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71700" y="513343"/>
            <a:ext cx="3171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 כל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גם שייך ל</a:t>
            </a: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5" y="682257"/>
            <a:ext cx="253867" cy="24960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8310" y="3296477"/>
            <a:ext cx="160000" cy="184762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76" y="3662884"/>
            <a:ext cx="253867" cy="2496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29" y="2672188"/>
            <a:ext cx="236800" cy="236801"/>
          </a:xfrm>
          <a:prstGeom prst="rect">
            <a:avLst/>
          </a:prstGeom>
        </p:spPr>
      </p:pic>
      <p:sp>
        <p:nvSpPr>
          <p:cNvPr id="4" name="סוגר מסולסל שמאלי 3"/>
          <p:cNvSpPr/>
          <p:nvPr/>
        </p:nvSpPr>
        <p:spPr>
          <a:xfrm rot="16200000">
            <a:off x="4473631" y="1949501"/>
            <a:ext cx="210684" cy="22911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סוגר מסולסל שמאלי 24"/>
          <p:cNvSpPr/>
          <p:nvPr/>
        </p:nvSpPr>
        <p:spPr>
          <a:xfrm rot="16200000">
            <a:off x="4899560" y="2265746"/>
            <a:ext cx="309786" cy="33975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8492" y="4224853"/>
            <a:ext cx="160000" cy="184762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58" y="4515053"/>
            <a:ext cx="253867" cy="2496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3" y="2672188"/>
            <a:ext cx="236800" cy="23680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80" y="2672188"/>
            <a:ext cx="1043200" cy="23680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524029" y="5912276"/>
            <a:ext cx="34546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סגירות לחיבור וקטורים</a:t>
            </a:r>
          </a:p>
        </p:txBody>
      </p:sp>
      <p:sp>
        <p:nvSpPr>
          <p:cNvPr id="44" name="סוגר מסולסל שמאלי 43"/>
          <p:cNvSpPr/>
          <p:nvPr/>
        </p:nvSpPr>
        <p:spPr>
          <a:xfrm rot="16200000">
            <a:off x="6379851" y="1894426"/>
            <a:ext cx="230053" cy="61229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5909" y="5167380"/>
            <a:ext cx="160000" cy="184762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75" y="5533787"/>
            <a:ext cx="253867" cy="2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43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9950" y="1313455"/>
            <a:ext cx="347933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      הוא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של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 </a:t>
            </a:r>
            <a:r>
              <a:rPr lang="he-IL" sz="2800" dirty="0" smtClean="0"/>
              <a:t>     הוא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של</a:t>
            </a:r>
            <a:endParaRPr lang="he-I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וכו'</a:t>
            </a:r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6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53400" y="513343"/>
            <a:ext cx="5840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60536" y="513343"/>
            <a:ext cx="69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1700" y="513343"/>
            <a:ext cx="3171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 מתקיים כי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46261" y="3503631"/>
            <a:ext cx="2862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2" y="1475311"/>
            <a:ext cx="1834666" cy="224000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2" y="1890486"/>
            <a:ext cx="1834666" cy="2240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882" y="1928586"/>
            <a:ext cx="288000" cy="20906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882" y="1520781"/>
            <a:ext cx="279467" cy="20906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219950" y="2665018"/>
            <a:ext cx="34793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      הוא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של</a:t>
            </a:r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934" y="2839830"/>
            <a:ext cx="377601" cy="292267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2" y="2803596"/>
            <a:ext cx="1834666" cy="22400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3633787"/>
            <a:ext cx="3601905" cy="260952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4166058"/>
            <a:ext cx="3601904" cy="26095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5238971"/>
            <a:ext cx="3632380" cy="26095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62" y="4713572"/>
            <a:ext cx="34286" cy="28761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6139811"/>
            <a:ext cx="3680000" cy="2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95700" y="1150956"/>
            <a:ext cx="80268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נסמן את קבוצת כל הצירופים הלינאריים שלהם 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91751" y="4720521"/>
            <a:ext cx="15308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ממקודם</a:t>
            </a:r>
            <a:r>
              <a:rPr lang="he-IL" sz="2800" dirty="0" smtClean="0"/>
              <a:t>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03" y="2057327"/>
            <a:ext cx="2568535" cy="35413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453951" y="520736"/>
            <a:ext cx="2060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 מעל שדה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53" y="687633"/>
            <a:ext cx="202667" cy="243200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20" y="659473"/>
            <a:ext cx="2568533" cy="31146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486149" y="513343"/>
            <a:ext cx="35843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ו-</a:t>
            </a:r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03" y="2057326"/>
            <a:ext cx="5996802" cy="35413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10" y="4805064"/>
            <a:ext cx="5303471" cy="35413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52" y="3316686"/>
            <a:ext cx="7420953" cy="9127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191751" y="5377746"/>
            <a:ext cx="15308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או: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11" y="5462289"/>
            <a:ext cx="5352537" cy="3541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91751" y="6162257"/>
            <a:ext cx="15308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או: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45" y="6247867"/>
            <a:ext cx="1881601" cy="3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9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19"/>
          <p:cNvSpPr/>
          <p:nvPr/>
        </p:nvSpPr>
        <p:spPr>
          <a:xfrm>
            <a:off x="353570" y="1543050"/>
            <a:ext cx="11572875" cy="4941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9676007" y="24588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 יהא 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32" y="378524"/>
            <a:ext cx="1120000" cy="3008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24" y="103324"/>
            <a:ext cx="4934400" cy="851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17734" y="229103"/>
            <a:ext cx="873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מהו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9" y="349330"/>
            <a:ext cx="1205333" cy="352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700657" y="229103"/>
            <a:ext cx="998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עבור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7222" y="266775"/>
            <a:ext cx="4109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?</a:t>
            </a:r>
            <a:endParaRPr lang="he-IL" sz="2800" dirty="0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4476750" y="5514975"/>
            <a:ext cx="1171575" cy="0"/>
          </a:xfrm>
          <a:prstGeom prst="straightConnector1">
            <a:avLst/>
          </a:prstGeom>
          <a:ln w="12700">
            <a:solidFill>
              <a:srgbClr val="F13F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5188560"/>
            <a:ext cx="314325" cy="246431"/>
          </a:xfrm>
          <a:prstGeom prst="rect">
            <a:avLst/>
          </a:prstGeom>
        </p:spPr>
      </p:pic>
      <p:cxnSp>
        <p:nvCxnSpPr>
          <p:cNvPr id="47" name="מחבר חץ ישר 46"/>
          <p:cNvCxnSpPr/>
          <p:nvPr/>
        </p:nvCxnSpPr>
        <p:spPr>
          <a:xfrm flipV="1">
            <a:off x="4471987" y="4476750"/>
            <a:ext cx="0" cy="1038225"/>
          </a:xfrm>
          <a:prstGeom prst="straightConnector1">
            <a:avLst/>
          </a:prstGeom>
          <a:ln w="12700">
            <a:solidFill>
              <a:srgbClr val="F13F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12" y="4942130"/>
            <a:ext cx="324383" cy="246431"/>
          </a:xfrm>
          <a:prstGeom prst="rect">
            <a:avLst/>
          </a:prstGeom>
        </p:spPr>
      </p:pic>
      <p:cxnSp>
        <p:nvCxnSpPr>
          <p:cNvPr id="61" name="מחבר חץ ישר 60"/>
          <p:cNvCxnSpPr/>
          <p:nvPr/>
        </p:nvCxnSpPr>
        <p:spPr>
          <a:xfrm>
            <a:off x="5638800" y="5514975"/>
            <a:ext cx="11715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57" y="5185385"/>
            <a:ext cx="520522" cy="339471"/>
          </a:xfrm>
          <a:prstGeom prst="rect">
            <a:avLst/>
          </a:prstGeom>
        </p:spPr>
      </p:pic>
      <p:cxnSp>
        <p:nvCxnSpPr>
          <p:cNvPr id="64" name="מחבר חץ ישר 63"/>
          <p:cNvCxnSpPr/>
          <p:nvPr/>
        </p:nvCxnSpPr>
        <p:spPr>
          <a:xfrm>
            <a:off x="6835333" y="5514975"/>
            <a:ext cx="11715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תמונה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90" y="5185385"/>
            <a:ext cx="525551" cy="339471"/>
          </a:xfrm>
          <a:prstGeom prst="rect">
            <a:avLst/>
          </a:prstGeom>
        </p:spPr>
      </p:pic>
      <p:cxnSp>
        <p:nvCxnSpPr>
          <p:cNvPr id="66" name="מחבר חץ ישר 65"/>
          <p:cNvCxnSpPr/>
          <p:nvPr/>
        </p:nvCxnSpPr>
        <p:spPr>
          <a:xfrm>
            <a:off x="8031866" y="5514975"/>
            <a:ext cx="11715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תמונה 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23" y="5185386"/>
            <a:ext cx="530580" cy="347015"/>
          </a:xfrm>
          <a:prstGeom prst="rect">
            <a:avLst/>
          </a:prstGeom>
        </p:spPr>
      </p:pic>
      <p:cxnSp>
        <p:nvCxnSpPr>
          <p:cNvPr id="68" name="מחבר חץ ישר 67"/>
          <p:cNvCxnSpPr/>
          <p:nvPr/>
        </p:nvCxnSpPr>
        <p:spPr>
          <a:xfrm>
            <a:off x="9228399" y="5514975"/>
            <a:ext cx="11715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תמונה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56" y="5185385"/>
            <a:ext cx="520522" cy="339471"/>
          </a:xfrm>
          <a:prstGeom prst="rect">
            <a:avLst/>
          </a:prstGeom>
        </p:spPr>
      </p:pic>
      <p:cxnSp>
        <p:nvCxnSpPr>
          <p:cNvPr id="70" name="מחבר חץ ישר 69"/>
          <p:cNvCxnSpPr/>
          <p:nvPr/>
        </p:nvCxnSpPr>
        <p:spPr>
          <a:xfrm flipV="1">
            <a:off x="4466561" y="3438525"/>
            <a:ext cx="0" cy="10382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תמונה 4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89" y="3928959"/>
            <a:ext cx="530580" cy="339471"/>
          </a:xfrm>
          <a:prstGeom prst="rect">
            <a:avLst/>
          </a:prstGeom>
        </p:spPr>
      </p:pic>
      <p:cxnSp>
        <p:nvCxnSpPr>
          <p:cNvPr id="72" name="מחבר חץ ישר 71"/>
          <p:cNvCxnSpPr/>
          <p:nvPr/>
        </p:nvCxnSpPr>
        <p:spPr>
          <a:xfrm flipV="1">
            <a:off x="4466561" y="2412910"/>
            <a:ext cx="0" cy="10382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תמונה 4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60" y="2876656"/>
            <a:ext cx="535609" cy="339471"/>
          </a:xfrm>
          <a:prstGeom prst="rect">
            <a:avLst/>
          </a:prstGeom>
        </p:spPr>
      </p:pic>
      <p:cxnSp>
        <p:nvCxnSpPr>
          <p:cNvPr id="74" name="מחבר חץ ישר 73"/>
          <p:cNvCxnSpPr/>
          <p:nvPr/>
        </p:nvCxnSpPr>
        <p:spPr>
          <a:xfrm flipH="1">
            <a:off x="3528349" y="5514975"/>
            <a:ext cx="9382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תמונה 7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44" y="5594959"/>
            <a:ext cx="623621" cy="246431"/>
          </a:xfrm>
          <a:prstGeom prst="rect">
            <a:avLst/>
          </a:prstGeom>
        </p:spPr>
      </p:pic>
      <p:cxnSp>
        <p:nvCxnSpPr>
          <p:cNvPr id="79" name="מחבר חץ ישר 78"/>
          <p:cNvCxnSpPr/>
          <p:nvPr/>
        </p:nvCxnSpPr>
        <p:spPr>
          <a:xfrm flipH="1">
            <a:off x="2590137" y="5514975"/>
            <a:ext cx="9382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תמונה 8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37" y="5584707"/>
            <a:ext cx="832333" cy="339471"/>
          </a:xfrm>
          <a:prstGeom prst="rect">
            <a:avLst/>
          </a:prstGeom>
        </p:spPr>
      </p:pic>
      <p:cxnSp>
        <p:nvCxnSpPr>
          <p:cNvPr id="83" name="מחבר חץ ישר 82"/>
          <p:cNvCxnSpPr/>
          <p:nvPr/>
        </p:nvCxnSpPr>
        <p:spPr>
          <a:xfrm flipV="1">
            <a:off x="4475290" y="3438525"/>
            <a:ext cx="2201122" cy="20764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תמונה 8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65" y="3073577"/>
            <a:ext cx="1631975" cy="339471"/>
          </a:xfrm>
          <a:prstGeom prst="rect">
            <a:avLst/>
          </a:prstGeom>
        </p:spPr>
      </p:pic>
      <p:cxnSp>
        <p:nvCxnSpPr>
          <p:cNvPr id="88" name="מחבר חץ ישר 87"/>
          <p:cNvCxnSpPr/>
          <p:nvPr/>
        </p:nvCxnSpPr>
        <p:spPr>
          <a:xfrm flipV="1">
            <a:off x="4466561" y="4497764"/>
            <a:ext cx="4586395" cy="10172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תמונה 9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96" y="4088562"/>
            <a:ext cx="1433322" cy="347015"/>
          </a:xfrm>
          <a:prstGeom prst="rect">
            <a:avLst/>
          </a:prstGeom>
        </p:spPr>
      </p:pic>
      <p:cxnSp>
        <p:nvCxnSpPr>
          <p:cNvPr id="93" name="מחבר חץ ישר 92"/>
          <p:cNvCxnSpPr/>
          <p:nvPr/>
        </p:nvCxnSpPr>
        <p:spPr>
          <a:xfrm flipH="1" flipV="1">
            <a:off x="2684867" y="2445379"/>
            <a:ext cx="1799358" cy="30597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תמונה 9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44" y="2112384"/>
            <a:ext cx="1943785" cy="339471"/>
          </a:xfrm>
          <a:prstGeom prst="rect">
            <a:avLst/>
          </a:prstGeom>
        </p:spPr>
      </p:pic>
      <p:cxnSp>
        <p:nvCxnSpPr>
          <p:cNvPr id="98" name="מחבר חץ ישר 97"/>
          <p:cNvCxnSpPr/>
          <p:nvPr/>
        </p:nvCxnSpPr>
        <p:spPr>
          <a:xfrm flipV="1">
            <a:off x="4496946" y="3032292"/>
            <a:ext cx="4731453" cy="247280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תמונה 10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439" y="2597767"/>
            <a:ext cx="1619402" cy="35204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25" y="5718165"/>
            <a:ext cx="485714" cy="4560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42" y="5718165"/>
            <a:ext cx="485714" cy="45600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41" y="5718165"/>
            <a:ext cx="485714" cy="45600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66" y="5718165"/>
            <a:ext cx="485714" cy="45600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0" y="5718165"/>
            <a:ext cx="485714" cy="45600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68" y="4311700"/>
            <a:ext cx="485714" cy="456000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68" y="2223855"/>
            <a:ext cx="485714" cy="456000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68" y="3232337"/>
            <a:ext cx="485714" cy="45600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40" y="4935096"/>
            <a:ext cx="633143" cy="456000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70" y="4935096"/>
            <a:ext cx="633143" cy="4560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34" y="3443955"/>
            <a:ext cx="485714" cy="4560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06" y="4083700"/>
            <a:ext cx="485714" cy="456000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12" y="2466974"/>
            <a:ext cx="633143" cy="456000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80" y="2962738"/>
            <a:ext cx="491428" cy="456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811" y="5718165"/>
            <a:ext cx="485714" cy="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7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95700" y="1150956"/>
            <a:ext cx="80268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נסמן את קבוצת כל הצירופים הלינאריים שלהם ב</a:t>
            </a: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03" y="2057327"/>
            <a:ext cx="2568535" cy="35413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453951" y="520736"/>
            <a:ext cx="2060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 מעל שדה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53" y="687633"/>
            <a:ext cx="202667" cy="243200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20" y="659473"/>
            <a:ext cx="2568533" cy="31146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486149" y="513343"/>
            <a:ext cx="35843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ו-</a:t>
            </a:r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03" y="2057326"/>
            <a:ext cx="5996802" cy="3541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39350" y="4650869"/>
            <a:ext cx="15308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19" y="4486879"/>
            <a:ext cx="4465067" cy="8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724.035"/>
  <p:tag name="LATEXADDIN" val="\documentclass{article}&#10;\usepackage{amsmath}&#10;\usepackage{amssymb}&#10;\usepackage{amsthm}&#10;\usepackage{xcolor}&#10;\pagestyle{empty}&#10;\begin{document}&#10;&#10;&#10;$1\left(\begin{array}{c}&#10;1\\&#10;2&#10;\end{array}\right)+0\left(\begin{array}{c}&#10;-1\\&#10;2&#10;\end{array}\right)+0\left(\begin{array}{c}&#10;2\\&#10;2&#10;\end{array}\right)$&#10;\end{document}"/>
  <p:tag name="IGUANATEXSIZE" val="25"/>
  <p:tag name="IGUANATEXCURSOR" val="2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18.7101"/>
  <p:tag name="LATEXADDIN" val="\documentclass{article}&#10;\usepackage{amsmath}&#10;\usepackage{amssymb}&#10;\usepackage{amsthm}&#10;\usepackage{xcolor}&#10;\pagestyle{empty}&#10;\begin{document}&#10;&#10;&#10;$&#10; \left(\begin{array}{c}&#10;0\\&#10;2&#10;\end{array}\right)$&#10;\end{document}"/>
  <p:tag name="IGUANATEXSIZE" val="15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415.448"/>
  <p:tag name="LATEXADDIN" val="\documentclass{article}&#10;\usepackage{amsmath}&#10;\usepackage{amssymb}&#10;\usepackage{amsthm}&#10;\usepackage{xcolor}&#10;\pagestyle{empty}&#10;\begin{document}&#10;&#10;&#10;$&#10; \left(\begin{array}{c}&#10;-1\\&#10;0&#10;\end{array}\right)$&#10;\end{document}"/>
  <p:tag name="IGUANATEXSIZE" val="15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415.448"/>
  <p:tag name="LATEXADDIN" val="\documentclass{article}&#10;\usepackage{amsmath}&#10;\usepackage{amssymb}&#10;\usepackage{amsthm}&#10;\usepackage{xcolor}&#10;\pagestyle{empty}&#10;\begin{document}&#10;&#10;&#10;$&#10; \left(\begin{array}{c}&#10;-2\\&#10;0&#10;\end{array}\right)$&#10;\end{document}"/>
  <p:tag name="IGUANATEXSIZE" val="1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18.7101"/>
  <p:tag name="LATEXADDIN" val="\documentclass{article}&#10;\usepackage{amsmath}&#10;\usepackage{amssymb}&#10;\usepackage{amsthm}&#10;\usepackage{xcolor}&#10;\pagestyle{empty}&#10;\begin{document}&#10;&#10;&#10;$&#10; \left(\begin{array}{c}&#10;2\\&#10;2&#10;\end{array}\right)$&#10;\end{document}"/>
  <p:tag name="IGUANATEXSIZE" val="15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18.7101"/>
  <p:tag name="LATEXADDIN" val="\documentclass{article}&#10;\usepackage{amsmath}&#10;\usepackage{amssymb}&#10;\usepackage{amsthm}&#10;\usepackage{xcolor}&#10;\pagestyle{empty}&#10;\begin{document}&#10;&#10;&#10;$&#10; \left(\begin{array}{c}&#10;4\\&#10;1&#10;\end{array}\right)$&#10;\end{document}"/>
  <p:tag name="IGUANATEXSIZE" val="15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415.448"/>
  <p:tag name="LATEXADDIN" val="\documentclass{article}&#10;\usepackage{amsmath}&#10;\usepackage{amssymb}&#10;\usepackage{amsthm}&#10;\usepackage{xcolor}&#10;\pagestyle{empty}&#10;\begin{document}&#10;&#10;&#10;$&#10; \left(\begin{array}{c}&#10;-2\\&#10;3&#10;\end{array}\right)$&#10;\end{document}"/>
  <p:tag name="IGUANATEXSIZE" val="15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22.4597"/>
  <p:tag name="LATEXADDIN" val="\documentclass{article}&#10;\usepackage{amsmath}&#10;\usepackage{amssymb}&#10;\usepackage{amsthm}&#10;\usepackage{xcolor}&#10;\pagestyle{empty}&#10;\begin{document}&#10;&#10;&#10;$&#10; \left(\begin{array}{c}&#10;a\\&#10;b&#10;\end{array}\right)$&#10;\end{document}"/>
  <p:tag name="IGUANATEXSIZE" val="15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18.7101"/>
  <p:tag name="LATEXADDIN" val="\documentclass{article}&#10;\usepackage{amsmath}&#10;\usepackage{amssymb}&#10;\usepackage{amsthm}&#10;\usepackage{xcolor}&#10;\pagestyle{empty}&#10;\begin{document}&#10;&#10;&#10;$&#10; \left(\begin{array}{c}&#10;0\\&#10;0&#10;\end{array}\right)$&#10;\end{document}"/>
  <p:tag name="IGUANATEXSIZE" val="15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02.8871"/>
  <p:tag name="LATEXADDIN" val="\documentclass{article}&#10;\usepackage{amsmath}&#10;\usepackage{amssymb}&#10;\usepackage{amsthm}&#10;\usepackage{xcolor}&#10;\pagestyle{empty}&#10;\begin{document}&#10;&#10;&#10;$\text{span}\left\{ v_{1},\dots,v_{n}\right\} $&#10;\end{document}"/>
  <p:tag name="IGUANATEXSIZE" val="28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730.034"/>
  <p:tag name="LATEXADDIN" val="\documentclass{article}&#10;\usepackage{amsmath}&#10;\usepackage{amssymb}&#10;\usepackage{amsthm}&#10;\usepackage{xcolor}&#10;\pagestyle{empty}&#10;\begin{document}&#10;&#10;&#10;$0\left(\begin{array}{c}&#10;1\\&#10;2&#10;\end{array}\right)+0\left(\begin{array}{c}&#10;-1\\&#10;2&#10;\end{array}\right)+0\left(\begin{array}{c}&#10;2\\&#10;2&#10;\end{array}\right)$&#10;\end{document}"/>
  <p:tag name="IGUANATEXSIZE" val="25"/>
  <p:tag name="IGUANATEXCURSOR" val="2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71.2411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28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107.987"/>
  <p:tag name="LATEXADDIN" val="\documentclass{article}&#10;\usepackage{amsmath}&#10;\usepackage{amssymb}&#10;\usepackage{amsthm}&#10;\usepackage{xcolor}&#10;\pagestyle{empty}&#10;\begin{document}&#10;&#10;&#10;$ =\left\{ \alpha_{1}v_{1}+\cdots+\alpha_{n}v_{n}\mid\alpha_{1},\dots,\alpha_{n}\in\mathbb{F}\right\} $&#10;\end{document}"/>
  <p:tag name="IGUANATEXSIZE" val="2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569.554"/>
  <p:tag name="LATEXADDIN" val="\documentclass{article}&#10;\usepackage{amsmath}&#10;\usepackage{amssymb}&#10;\usepackage{amsthm}&#10;\usepackage{xcolor}&#10;\pagestyle{empty}&#10;\begin{document}&#10;&#10;&#10;$\text{span}\left\{ \left(\begin{array}{c}&#10;1\\&#10;0&#10;\end{array}\right),\left(\begin{array}{c}&#10;0\\&#10;1&#10;\end{array}\right)\right\} =\mathbb{R}^2$&#10;\end{document}"/>
  <p:tag name="IGUANATEXSIZE" val="28"/>
  <p:tag name="IGUANATEXCURSOR" val="2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02.8871"/>
  <p:tag name="LATEXADDIN" val="\documentclass{article}&#10;\usepackage{amsmath}&#10;\usepackage{amssymb}&#10;\usepackage{amsthm}&#10;\usepackage{xcolor}&#10;\pagestyle{empty}&#10;\begin{document}&#10;&#10;&#10;$\text{span}\left\{ v_{1},\dots,v_{n}\right\} $&#10;\end{document}"/>
  <p:tag name="IGUANATEXSIZE" val="28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116.61"/>
  <p:tag name="LATEXADDIN" val="\documentclass{article}&#10;\usepackage{amsmath}&#10;\usepackage{amssymb}&#10;\usepackage{amsthm}&#10;\usepackage{xcolor}&#10;\pagestyle{empty}&#10;\begin{document}&#10;&#10;&#10;$0\in\text{span}\left\{ v_{1},\dots,v_{n}\right\} $&#10;\end{document}"/>
  <p:tag name="IGUANATEXSIZE" val="25"/>
  <p:tag name="IGUANATEXCURSOR" val="1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962.1297"/>
  <p:tag name="LATEXADDIN" val="\documentclass{article}&#10;\usepackage{amsmath}&#10;\usepackage{amssymb}&#10;\usepackage{amsthm}&#10;\usepackage{xcolor}&#10;\pagestyle{empty}&#10;\begin{document}&#10;&#10;&#10;$\alpha_{1}v_{1}+\cdots+\alpha_{n}v_{n}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44.8819"/>
  <p:tag name="LATEXADDIN" val="\documentclass{article}&#10;\usepackage{amsmath}&#10;\usepackage{amssymb}&#10;\usepackage{amsthm}&#10;\usepackage{xcolor}&#10;\pagestyle{empty}&#10;\begin{document}&#10;&#10;&#10;$\beta_{1}v_{1}+\cdots+\beta_{n}v_{n} $&#10;\end{document}"/>
  <p:tag name="IGUANATEXSIZE" val="25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71.1286"/>
  <p:tag name="LATEXADDIN" val="\documentclass{article}&#10;\usepackage{amsmath}&#10;\usepackage{amssymb}&#10;\usepackage{amsthm}&#10;\usepackage{xcolor}&#10;\pagestyle{empty}&#10;\begin{document}&#10;&#10;&#10;$\alpha_{1},\alpha_{2},\dots,\alpha_{n}\in\mathbb{F}$&#10;\end{document}"/>
  <p:tag name="IGUANATEXSIZE" val="28"/>
  <p:tag name="IGUANATEXCURSOR" val="1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758.53"/>
  <p:tag name="LATEXADDIN" val="\documentclass{article}&#10;\usepackage{amsmath}&#10;\usepackage{amssymb}&#10;\usepackage{amsthm}&#10;\usepackage{xcolor}&#10;\pagestyle{empty}&#10;\begin{document}&#10;&#10;&#10;$\left(\alpha_{1}+\beta_{1}\right)v_{1}+\cdots+\left(\alpha_{n}+\beta_{n}\right)v_{n}$&#10;\end{document}"/>
  <p:tag name="IGUANATEXSIZE" val="25"/>
  <p:tag name="IGUANATEXCURSOR" val="2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962.1297"/>
  <p:tag name="LATEXADDIN" val="\documentclass{article}&#10;\usepackage{amsmath}&#10;\usepackage{amssymb}&#10;\usepackage{amsthm}&#10;\usepackage{xcolor}&#10;\pagestyle{empty}&#10;\begin{document}&#10;&#10;&#10;$\alpha_{1}v_{1}+\cdots+\alpha_{n}v_{n}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97.338"/>
  <p:tag name="LATEXADDIN" val="\documentclass{article}&#10;\usepackage{amsmath}&#10;\usepackage{amssymb}&#10;\usepackage{amsthm}&#10;\usepackage{xcolor}&#10;\pagestyle{empty}&#10;\begin{document}&#10;&#10;&#10;$\left(c\alpha_{1}\right)v_{1}+\cdots+\left(c\alpha_{n}\right)v_{n}$&#10;\end{document}"/>
  <p:tag name="IGUANATEXSIZE" val="25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9.49378"/>
  <p:tag name="LATEXADDIN" val="\documentclass{article}&#10;\usepackage{amsmath}&#10;\usepackage{amssymb}&#10;\usepackage{amsthm}&#10;\usepackage{xcolor}&#10;\pagestyle{empty}&#10;\begin{document}&#10;&#10;&#10;$c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339.7076"/>
  <p:tag name="LATEXADDIN" val="\documentclass{article}&#10;\usepackage{amsmath}&#10;\usepackage{amssymb}&#10;\usepackage{amsthm}&#10;\usepackage{xcolor}&#10;\pagestyle{empty}&#10;\begin{document}&#10;&#10;&#10;$S\subseteq  V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13.9483"/>
  <p:tag name="LATEXADDIN" val="\documentclass{article}&#10;\usepackage{amsmath}&#10;\usepackage{amssymb}&#10;\usepackage{amsthm}&#10;\usepackage{xcolor}&#10;\pagestyle{empty}&#10;\begin{document}&#10;&#10;&#10;$\text{span}(S) 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23.697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365.579"/>
  <p:tag name="LATEXADDIN" val="\documentclass{article}&#10;\usepackage{amsmath}&#10;\usepackage{amssymb}&#10;\usepackage{amsthm}&#10;\usepackage{xcolor}&#10;\pagestyle{empty}&#10;\begin{document}&#10;&#10;&#10;$\alpha_{1}v_{1}+\alpha_{2}v_{2}+\cdots+\alpha_{n}v_{n}$&#10;\end{document}"/>
  <p:tag name="IGUANATEXSIZE" val="28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23.697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649.044"/>
  <p:tag name="LATEXADDIN" val="\documentclass{article}&#10;\usepackage{amsmath}&#10;\usepackage{amssymb}&#10;\usepackage{amsthm}&#10;\usepackage{xcolor}&#10;\pagestyle{empty}&#10;\begin{document}&#10;&#10;&#10;$2\left(2+x^{2}\right)+3\left(-3+2x+4x^{2}\right)$&#10;\end{document}"/>
  <p:tag name="IGUANATEXSIZE" val="25"/>
  <p:tag name="IGUANATEXCURSOR" val="1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749.1564"/>
  <p:tag name="LATEXADDIN" val="\documentclass{article}&#10;\usepackage{amsmath}&#10;\usepackage{amssymb}&#10;\usepackage{amsthm}&#10;\usepackage{xcolor}&#10;\pagestyle{empty}&#10;\begin{document}&#10;&#10;&#10;$ \text{span}(\emptyset) = \{0\} $&#10;\end{document}"/>
  <p:tag name="IGUANATEXSIZE" val="28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628.796"/>
  <p:tag name="LATEXADDIN" val="\documentclass{article}&#10;\usepackage{amsmath}&#10;\usepackage{amssymb}&#10;\usepackage{amsthm}&#10;\usepackage{xcolor}&#10;\pagestyle{empty}&#10;\begin{document}&#10;&#10;&#10;$W=\left\{ \left(\begin{array}{c}&#10;a+b\\&#10;b\\&#10;2a&#10;\end{array}\right)\mid a,b\in\mathbb{R}\right\} $&#10;\end{document}"/>
  <p:tag name="IGUANATEXSIZE" val="25"/>
  <p:tag name="IGUANATEXCURSOR" val="2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459.318"/>
  <p:tag name="LATEXADDIN" val="\documentclass{article}&#10;\usepackage{amsmath}&#10;\usepackage{amssymb}&#10;\usepackage{amsthm}&#10;\usepackage{xcolor}&#10;\pagestyle{empty}&#10;\begin{document}&#10;&#10;&#10;$\left\{ \left(\begin{array}{c}&#10;a+b\\&#10;b\\&#10;2a&#10;\end{array}\right)\mid a,b\in\mathbb{R}\right\} =$&#10;\end{document}"/>
  <p:tag name="IGUANATEXSIZE" val="25"/>
  <p:tag name="IGUANATEXCURSOR" val="2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967.004"/>
  <p:tag name="LATEXADDIN" val="\documentclass{article}&#10;\usepackage{amsmath}&#10;\usepackage{amssymb}&#10;\usepackage{amsthm}&#10;\usepackage{xcolor}&#10;\pagestyle{empty}&#10;\begin{document}&#10;&#10;&#10;$\left\{ a\left(\begin{array}{c}&#10;1\\&#10;0\\&#10;2&#10;\end{array}\right)+b\left(\begin{array}{c}&#10;1\\&#10;1\\&#10;0&#10;\end{array}\right)\mid a,b\in\mathbb{R}\right\} =$&#10;\end{document}"/>
  <p:tag name="IGUANATEXSIZE" val="25"/>
  <p:tag name="IGUANATEXCURSOR" val="2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481.065"/>
  <p:tag name="LATEXADDIN" val="\documentclass{article}&#10;\usepackage{amsmath}&#10;\usepackage{amssymb}&#10;\usepackage{amsthm}&#10;\usepackage{xcolor}&#10;\pagestyle{empty}&#10;\begin{document}&#10;&#10;&#10;$=\text{span}\left\{ \left(\begin{array}{c}&#10;1\\&#10;0\\&#10;2&#10;\end{array}\right),\left(\begin{array}{c}&#10;1\\&#10;1\\&#10;0&#10;\end{array}\right)\right\} $&#10;\end{document}"/>
  <p:tag name="IGUANATEXSIZE" val="25"/>
  <p:tag name="IGUANATEXCURSOR" val="2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575.928"/>
  <p:tag name="LATEXADDIN" val="\documentclass{article}&#10;\usepackage{amsmath}&#10;\usepackage{amssymb}&#10;\usepackage{amsthm}&#10;\usepackage{xcolor}&#10;\pagestyle{empty}&#10;\begin{document}&#10;&#10;&#10;$S_1,S_2\subseteq V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413.1983"/>
  <p:tag name="LATEXADDIN" val="\documentclass{article}&#10;\usepackage{amsmath}&#10;\usepackage{amssymb}&#10;\usepackage{amsthm}&#10;\usepackage{xcolor}&#10;\pagestyle{empty}&#10;\begin{document}&#10;&#10;&#10;$S_1\subseteq S_2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07.612"/>
  <p:tag name="LATEXADDIN" val="\documentclass{article}&#10;\usepackage{amsmath}&#10;\usepackage{amssymb}&#10;\usepackage{amsthm}&#10;\usepackage{xcolor}&#10;\pagestyle{empty}&#10;\begin{document}&#10;&#10;&#10;$\text{span}(S_1)\subseteq \text{span}(S_2)$&#10;\end{document}"/>
  <p:tag name="IGUANATEXSIZE" val="25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{2}[x]$&#10;\end{document}"/>
  <p:tag name="IGUANATEXSIZE" val="2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413.1983"/>
  <p:tag name="LATEXADDIN" val="\documentclass{article}&#10;\usepackage{amsmath}&#10;\usepackage{amssymb}&#10;\usepackage{amsthm}&#10;\usepackage{xcolor}&#10;\pagestyle{empty}&#10;\begin{document}&#10;&#10;&#10;$S_1\subseteq S_2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87.9265"/>
  <p:tag name="LATEXADDIN" val="\documentclass{article}&#10;\usepackage{amsmath}&#10;\usepackage{amssymb}&#10;\usepackage{amsthm}&#10;\usepackage{xcolor}&#10;\pagestyle{empty}&#10;\begin{document}&#10;&#10;&#10;$\subseteq \text{span}(S_2)$&#10;\end{document}"/>
  <p:tag name="IGUANATEXSIZE" val="25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07.612"/>
  <p:tag name="LATEXADDIN" val="\documentclass{article}&#10;\usepackage{amsmath}&#10;\usepackage{amssymb}&#10;\usepackage{amsthm}&#10;\usepackage{xcolor}&#10;\pagestyle{empty}&#10;\begin{document}&#10;&#10;&#10;$\text{span}(S_1)\subseteq \text{span}(S_2)$&#10;\end{document}"/>
  <p:tag name="IGUANATEXSIZE" val="25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08.249"/>
  <p:tag name="LATEXADDIN" val="\documentclass{article}&#10;\usepackage{amsmath}&#10;\usepackage{amssymb}&#10;\usepackage{amsthm}&#10;\usepackage{xcolor}&#10;\pagestyle{empty}&#10;\begin{document}&#10;&#10;&#10;$\text{span}(S_1)+\text{span}(S_2)=\text{span}(S_1\cup S_2)$&#10;\end{document}"/>
  <p:tag name="IGUANATEXSIZE" val="25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484.065"/>
  <p:tag name="LATEXADDIN" val="\documentclass{article}&#10;\usepackage{amsmath}&#10;\usepackage{amssymb}&#10;\usepackage{amsthm}&#10;\usepackage{xcolor}&#10;\pagestyle{empty}&#10;\begin{document}&#10;&#10;&#10;$&#10;\text{span}\left\{ \left(\begin{array}{c}&#10;1\\&#10;1\\&#10;0&#10;\end{array}\right),&#10;\left(\begin{array}{c}&#10;0\\&#10;0\\&#10;1&#10;\end{array}\right)&#10;\right\} +$&#10;\end{document}"/>
  <p:tag name="IGUANATEXSIZE" val="15"/>
  <p:tag name="IGUANATEXCURSOR" val="2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546.307"/>
  <p:tag name="LATEXADDIN" val="\documentclass{article}&#10;\usepackage{amsmath}&#10;\usepackage{amssymb}&#10;\usepackage{amsthm}&#10;\usepackage{xcolor}&#10;\pagestyle{empty}&#10;\begin{document}&#10;&#10;&#10;$&#10;\text{span}\left\{ \left(\begin{array}{c}&#10;-2\\&#10;0\\&#10;1&#10;\end{array}\right),&#10;\left(\begin{array}{c}&#10;-1\\&#10;1\\&#10;0&#10;\end{array}\right)&#10;\right\} $&#10;\end{document}"/>
  <p:tag name="IGUANATEXSIZE" val="15"/>
  <p:tag name="IGUANATEXCURSOR" val="2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635.92"/>
  <p:tag name="LATEXADDIN" val="\documentclass{article}&#10;\usepackage{amsmath}&#10;\usepackage{amssymb}&#10;\usepackage{amsthm}&#10;\usepackage{xcolor}&#10;\pagestyle{empty}&#10;\begin{document}&#10;&#10;&#10;$=&#10;\text{span}\left\{ \left(\begin{array}{c}&#10;1\\&#10;1\\&#10;0&#10;\end{array}\right),&#10;\left(\begin{array}{c}&#10;0\\&#10;0\\&#10;1&#10;\end{array}\right),&#10;\left(\begin{array}{c}&#10;-2\\&#10;0\\&#10;1&#10;\end{array}\right),&#10;\left(\begin{array}{c}&#10;-1\\&#10;1\\&#10;0&#10;\end{array}\right)&#10;\right\} $&#10;\end{document}"/>
  <p:tag name="IGUANATEXSIZE" val="1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9.4788"/>
  <p:tag name="LATEXADDIN" val="\documentclass{article}&#10;\usepackage{amsmath}&#10;\usepackage{amssymb}&#10;\usepackage{amsthm}&#10;\usepackage{xcolor}&#10;\pagestyle{empty}&#10;\begin{document}&#10;&#10;&#10;$(\subseteq)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668.9164"/>
  <p:tag name="LATEXADDIN" val="\documentclass{article}&#10;\usepackage{amsmath}&#10;\usepackage{amssymb}&#10;\usepackage{amsthm}&#10;\usepackage{xcolor}&#10;\pagestyle{empty}&#10;\begin{document}&#10;&#10;&#10;$S_{i}\subseteq S_{1}\cup S_{2}$&#10;\end{document}"/>
  <p:tag name="IGUANATEXSIZE" val="25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115.486"/>
  <p:tag name="LATEXADDIN" val="\documentclass{article}&#10;\usepackage{amsmath}&#10;\usepackage{amssymb}&#10;\usepackage{amsthm}&#10;\usepackage{xcolor}&#10;\pagestyle{empty}&#10;\begin{document}&#10;&#10;&#10;$p_{1}(x)=2+x^{2},\;p_{2}(x)=-3+2x+4x^{2}$&#10;\end{document}"/>
  <p:tag name="IGUANATEXSIZE" val="2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363.33"/>
  <p:tag name="LATEXADDIN" val="\documentclass{article}&#10;\usepackage{amsmath}&#10;\usepackage{amssymb}&#10;\usepackage{amsthm}&#10;\usepackage{xcolor}&#10;\pagestyle{empty}&#10;\begin{document}&#10;&#10;&#10;$\text{span}(S_{i})\subseteq \text{span}(S_{1}\cup S_{2})$&#10;\end{document}"/>
  <p:tag name="IGUANATEXSIZE" val="25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08.249"/>
  <p:tag name="LATEXADDIN" val="\documentclass{article}&#10;\usepackage{amsmath}&#10;\usepackage{amssymb}&#10;\usepackage{amsthm}&#10;\usepackage{xcolor}&#10;\pagestyle{empty}&#10;\begin{document}&#10;&#10;&#10;$\text{span}(S_1)+\text{span}(S_2)\subseteq\text{span}(S_1\cup S_2)$&#10;\end{document}"/>
  <p:tag name="IGUANATEXSIZE" val="25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23.697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644.544"/>
  <p:tag name="LATEXADDIN" val="\documentclass{article}&#10;\usepackage{amsmath}&#10;\usepackage{amssymb}&#10;\usepackage{amsthm}&#10;\usepackage{xcolor}&#10;\pagestyle{empty}&#10;\begin{document}&#10;&#10;&#10;$1\left(2+x^{2}\right)+0\left(-3+2x+4x^{2}\right)$&#10;\end{document}"/>
  <p:tag name="IGUANATEXSIZE" val="25"/>
  <p:tag name="IGUANATEXCURSOR" val="1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575.928"/>
  <p:tag name="LATEXADDIN" val="\documentclass{article}&#10;\usepackage{amsmath}&#10;\usepackage{amssymb}&#10;\usepackage{amsthm}&#10;\usepackage{xcolor}&#10;\pagestyle{empty}&#10;\begin{document}&#10;&#10;&#10;$S_1,S_2\subseteq V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413.1983"/>
  <p:tag name="LATEXADDIN" val="\documentclass{article}&#10;\usepackage{amsmath}&#10;\usepackage{amssymb}&#10;\usepackage{amsthm}&#10;\usepackage{xcolor}&#10;\pagestyle{empty}&#10;\begin{document}&#10;&#10;&#10;$S_1\subseteq S_2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07.612"/>
  <p:tag name="LATEXADDIN" val="\documentclass{article}&#10;\usepackage{amsmath}&#10;\usepackage{amssymb}&#10;\usepackage{amsthm}&#10;\usepackage{xcolor}&#10;\pagestyle{empty}&#10;\begin{document}&#10;&#10;&#10;$\text{span}(S_1)\subseteq \text{span}(S_2)$&#10;\end{document}"/>
  <p:tag name="IGUANATEXSIZE" val="25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413.1983"/>
  <p:tag name="LATEXADDIN" val="\documentclass{article}&#10;\usepackage{amsmath}&#10;\usepackage{amssymb}&#10;\usepackage{amsthm}&#10;\usepackage{xcolor}&#10;\pagestyle{empty}&#10;\begin{document}&#10;&#10;&#10;$S_1\subseteq S_2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87.9265"/>
  <p:tag name="LATEXADDIN" val="\documentclass{article}&#10;\usepackage{amsmath}&#10;\usepackage{amssymb}&#10;\usepackage{amsthm}&#10;\usepackage{xcolor}&#10;\pagestyle{empty}&#10;\begin{document}&#10;&#10;&#10;$\subseteq \text{span}(S_2)$&#10;\end{document}"/>
  <p:tag name="IGUANATEXSIZE" val="25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07.612"/>
  <p:tag name="LATEXADDIN" val="\documentclass{article}&#10;\usepackage{amsmath}&#10;\usepackage{amssymb}&#10;\usepackage{amsthm}&#10;\usepackage{xcolor}&#10;\pagestyle{empty}&#10;\begin{document}&#10;&#10;&#10;$\text{span}(S_1)\subseteq \text{span}(S_2)$&#10;\end{document}"/>
  <p:tag name="IGUANATEXSIZE" val="25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08.249"/>
  <p:tag name="LATEXADDIN" val="\documentclass{article}&#10;\usepackage{amsmath}&#10;\usepackage{amssymb}&#10;\usepackage{amsthm}&#10;\usepackage{xcolor}&#10;\pagestyle{empty}&#10;\begin{document}&#10;&#10;&#10;$\text{span}(S_1)+\text{span}(S_2)=\text{span}(S_1\cup S_2)$&#10;\end{document}"/>
  <p:tag name="IGUANATEXSIZE" val="25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484.065"/>
  <p:tag name="LATEXADDIN" val="\documentclass{article}&#10;\usepackage{amsmath}&#10;\usepackage{amssymb}&#10;\usepackage{amsthm}&#10;\usepackage{xcolor}&#10;\pagestyle{empty}&#10;\begin{document}&#10;&#10;&#10;$&#10;\text{span}\left\{ \left(\begin{array}{c}&#10;1\\&#10;1\\&#10;0&#10;\end{array}\right),&#10;\left(\begin{array}{c}&#10;0\\&#10;0\\&#10;1&#10;\end{array}\right)&#10;\right\} +$&#10;\end{document}"/>
  <p:tag name="IGUANATEXSIZE" val="15"/>
  <p:tag name="IGUANATEXCURSOR" val="2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546.307"/>
  <p:tag name="LATEXADDIN" val="\documentclass{article}&#10;\usepackage{amsmath}&#10;\usepackage{amssymb}&#10;\usepackage{amsthm}&#10;\usepackage{xcolor}&#10;\pagestyle{empty}&#10;\begin{document}&#10;&#10;&#10;$&#10;\text{span}\left\{ \left(\begin{array}{c}&#10;-2\\&#10;0\\&#10;1&#10;\end{array}\right),&#10;\left(\begin{array}{c}&#10;-1\\&#10;1\\&#10;0&#10;\end{array}\right)&#10;\right\} $&#10;\end{document}"/>
  <p:tag name="IGUANATEXSIZE" val="15"/>
  <p:tag name="IGUANATEXCURSOR" val="2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650.544"/>
  <p:tag name="LATEXADDIN" val="\documentclass{article}&#10;\usepackage{amsmath}&#10;\usepackage{amssymb}&#10;\usepackage{amsthm}&#10;\usepackage{xcolor}&#10;\pagestyle{empty}&#10;\begin{document}&#10;&#10;&#10;$0\left(2+x^{2}\right)+0\left(-3+2x+4x^{2}\right)$&#10;\end{document}"/>
  <p:tag name="IGUANATEXSIZE" val="25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635.92"/>
  <p:tag name="LATEXADDIN" val="\documentclass{article}&#10;\usepackage{amsmath}&#10;\usepackage{amssymb}&#10;\usepackage{amsthm}&#10;\usepackage{xcolor}&#10;\pagestyle{empty}&#10;\begin{document}&#10;&#10;&#10;$=&#10;\text{span}\left\{ \left(\begin{array}{c}&#10;1\\&#10;1\\&#10;0&#10;\end{array}\right),&#10;\left(\begin{array}{c}&#10;0\\&#10;0\\&#10;1&#10;\end{array}\right),&#10;\left(\begin{array}{c}&#10;-2\\&#10;0\\&#10;1&#10;\end{array}\right),&#10;\left(\begin{array}{c}&#10;-1\\&#10;1\\&#10;0&#10;\end{array}\right)&#10;\right\} $&#10;\end{document}"/>
  <p:tag name="IGUANATEXSIZE" val="1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9.4788"/>
  <p:tag name="LATEXADDIN" val="\documentclass{article}&#10;\usepackage{amsmath}&#10;\usepackage{amssymb}&#10;\usepackage{amsthm}&#10;\usepackage{xcolor}&#10;\pagestyle{empty}&#10;\begin{document}&#10;&#10;&#10;$(\supseteq)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9.6588"/>
  <p:tag name="LATEXADDIN" val="\documentclass{article}&#10;\usepackage{amsmath}&#10;\usepackage{amssymb}&#10;\usepackage{amsthm}&#10;\usepackage{xcolor}&#10;\pagestyle{empty}&#10;\begin{document}&#10;&#10;&#10;$S_{i}\subseteq \text{span}(S_{i})$&#10;\end{document}"/>
  <p:tag name="IGUANATEXSIZE" val="25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18.598"/>
  <p:tag name="LATEXADDIN" val="\documentclass{article}&#10;\usepackage{amsmath}&#10;\usepackage{amssymb}&#10;\usepackage{amsthm}&#10;\usepackage{xcolor}&#10;\pagestyle{empty}&#10;\begin{document}&#10;&#10;&#10;$\subseteq \text{span}(S_{1})+\text{span}( S_{2})$&#10;\end{document}"/>
  <p:tag name="IGUANATEXSIZE" val="25"/>
  <p:tag name="IGUANATEXCURSOR" val="1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59.542"/>
  <p:tag name="LATEXADDIN" val="\documentclass{article}&#10;\usepackage{amsmath}&#10;\usepackage{amssymb}&#10;\usepackage{amsthm}&#10;\usepackage{xcolor}&#10;\pagestyle{empty}&#10;\begin{document}&#10;&#10;&#10;$S_1\cup S_2\subseteq \text{span}(S_{1})+\text{span}( S_{2})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08.249"/>
  <p:tag name="LATEXADDIN" val="\documentclass{article}&#10;\usepackage{amsmath}&#10;\usepackage{amssymb}&#10;\usepackage{amsthm}&#10;\usepackage{xcolor}&#10;\pagestyle{empty}&#10;\begin{document}&#10;&#10;&#10;$\text{span}(S_1\cup S_2)\subseteq \text{span}(S_{1})+\text{span}( S_{2})$&#10;\end{document}"/>
  <p:tag name="IGUANATEXSIZE" val="25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650.544"/>
  <p:tag name="LATEXADDIN" val="\documentclass{article}&#10;\usepackage{amsmath}&#10;\usepackage{amssymb}&#10;\usepackage{amsthm}&#10;\usepackage{xcolor}&#10;\pagestyle{empty}&#10;\begin{document}&#10;&#10;&#10;$0\left(2+x^{2}\right)+1\left(-3+2x+4x^{2}\right)$&#10;\end{document}"/>
  <p:tag name="IGUANATEXSIZE" val="25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23.697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33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095.613"/>
  <p:tag name="LATEXADDIN" val="\documentclass{article}&#10;\usepackage{amsmath}&#10;\usepackage{amssymb}&#10;\usepackage{amsthm}&#10;\usepackage{xcolor}&#10;\pagestyle{empty}&#10;\begin{document}&#10;&#10;&#10;$\text{span}\left\{ v_{1},\dots,v_{n}\right\} =?$&#10;\end{document}"/>
  <p:tag name="IGUANATEXSIZE" val="33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02.8871"/>
  <p:tag name="LATEXADDIN" val="\documentclass{article}&#10;\usepackage{amsmath}&#10;\usepackage{amssymb}&#10;\usepackage{amsthm}&#10;\usepackage{xcolor}&#10;\pagestyle{empty}&#10;\begin{document}&#10;&#10;&#10;$\text{span}\left\{ v_{1},\dots,v_{n}\right\} $&#10;\end{document}"/>
  <p:tag name="IGUANATEXSIZE" val="33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.24181"/>
  <p:tag name="ORIGINALWIDTH" val="110.9861"/>
  <p:tag name="LATEXADDIN" val="\documentclass{article}&#10;\usepackage{amsmath}&#10;\usepackage{amssymb}&#10;\usepackage{amsthm}&#10;\usepackage{xcolor}&#10;\pagestyle{empty}&#10;\begin{document}&#10;&#10;&#10;$\leftrightarrow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242.9696"/>
  <p:tag name="LATEXADDIN" val="\documentclass{article}&#10;\usepackage{amsmath}&#10;\usepackage{amssymb}&#10;\usepackage{amsthm}&#10;\usepackage{xcolor}&#10;\pagestyle{empty}&#10;\begin{document}&#10;&#10;&#10;$\text{span} 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.24181"/>
  <p:tag name="ORIGINALWIDTH" val="110.9861"/>
  <p:tag name="LATEXADDIN" val="\documentclass{article}&#10;\usepackage{amsmath}&#10;\usepackage{amssymb}&#10;\usepackage{amsthm}&#10;\usepackage{xcolor}&#10;\pagestyle{empty}&#10;\begin{document}&#10;&#10;&#10;$\leftrightarrow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71.2411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28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05.6993"/>
  <p:tag name="LATEXADDIN" val="\documentclass{article}&#10;\usepackage{amsmath}&#10;\usepackage{amssymb}&#10;\usepackage{amsthm}&#10;\usepackage{xcolor}&#10;\pagestyle{empty}&#10;\begin{document}&#10;&#10;&#10;$\text{Null}(A)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973.753"/>
  <p:tag name="LATEXADDIN" val="\documentclass{article}&#10;\usepackage{amsmath}&#10;\usepackage{amssymb}&#10;\usepackage{amsthm}&#10;\usepackage{xcolor}&#10;\pagestyle{empty}&#10;\begin{document}&#10;&#10;&#10;$\left(\begin{array}{c}&#10;1\\&#10;2\\&#10;3&#10;\end{array}\right)\overset{?}{\in}\text{span}\left\{ \left(\begin{array}{c}&#10;1\\&#10;-1\\&#10;0&#10;\end{array}\right),\left(\begin{array}{c}&#10;1\\&#10;1\\&#10;2&#10;\end{array}\right)\right\} $&#10;\end{document}"/>
  <p:tag name="IGUANATEXSIZE" val="25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868.766"/>
  <p:tag name="LATEXADDIN" val="\documentclass{article}&#10;\usepackage{amsmath}&#10;\usepackage{amssymb}&#10;\usepackage{amsthm}&#10;\usepackage{xcolor}&#10;\pagestyle{empty}&#10;\begin{document}&#10;&#10;&#10;$\left(\begin{array}{c}&#10;1\\&#10;2\\&#10;3&#10;\end{array}\right)=\alpha_{1}\left(\begin{array}{c}&#10;1\\&#10;-1\\&#10;0&#10;\end{array}\right)+\alpha_{2}\left(\begin{array}{c}&#10;1\\&#10;1\\&#10;2&#10;\end{array}\right)$&#10;\end{document}"/>
  <p:tag name="IGUANATEXSIZE" val="25"/>
  <p:tag name="IGUANATEXCURSOR" val="3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10.4612"/>
  <p:tag name="LATEXADDIN" val="\documentclass{article}&#10;\usepackage{amsmath}&#10;\usepackage{amssymb}&#10;\usepackage{amsthm}&#10;\usepackage{xcolor}&#10;\pagestyle{empty}&#10;\begin{document}&#10;&#10;&#10;$\alpha_1 ,\alpha_2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50.544"/>
  <p:tag name="LATEXADDIN" val="\documentclass{article}&#10;\usepackage{amsmath}&#10;\usepackage{amssymb}&#10;\usepackage{amsthm}&#10;\usepackage{xcolor}&#10;\pagestyle{empty}&#10;\begin{document}&#10;&#10;&#10;$\left(\begin{array}{cc}&#10;1 &amp; 1\\&#10;-1 &amp; 1\\&#10;0 &amp; 2&#10;\end{array}\right)\left(\begin{array}{c}&#10;\alpha_{1}\\&#10;\alpha_{2}&#10;\end{array}\right)=\left(\begin{array}{c}&#10;1\\&#10;2\\&#10;3&#10;\end{array}\right)$&#10;\end{document}"/>
  <p:tag name="IGUANATEXSIZE" val="25"/>
  <p:tag name="IGUANATEXCURSOR" val="3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973.753"/>
  <p:tag name="LATEXADDIN" val="\documentclass{article}&#10;\usepackage{amsmath}&#10;\usepackage{amssymb}&#10;\usepackage{amsthm}&#10;\usepackage{xcolor}&#10;\pagestyle{empty}&#10;\begin{document}&#10;&#10;&#10;$\left(\begin{array}{c}&#10;1\\&#10;2\\&#10;3&#10;\end{array}\right)\overset{?}{\in}\text{span}\left\{ \left(\begin{array}{c}&#10;1\\&#10;-1\\&#10;0&#10;\end{array}\right),\left(\begin{array}{c}&#10;1\\&#10;1\\&#10;2&#10;\end{array}\right)\right\} $&#10;\end{document}"/>
  <p:tag name="IGUANATEXSIZE" val="25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71.2411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28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50.544"/>
  <p:tag name="LATEXADDIN" val="\documentclass{article}&#10;\usepackage{amsmath}&#10;\usepackage{amssymb}&#10;\usepackage{amsthm}&#10;\usepackage{xcolor}&#10;\pagestyle{empty}&#10;\begin{document}&#10;&#10;&#10;$\left(\begin{array}{cc}&#10;1 &amp; 1\\&#10;-1 &amp; 1\\&#10;0 &amp; 2&#10;\end{array}\right)\left(\begin{array}{c}&#10;\alpha_{1}\\&#10;\alpha_{2}&#10;\end{array}\right)=\left(\begin{array}{c}&#10;1\\&#10;2\\&#10;3&#10;\end{array}\right)$&#10;\end{document}"/>
  <p:tag name="IGUANATEXSIZE" val="25"/>
  <p:tag name="IGUANATEXCURSOR" val="3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275.966"/>
  <p:tag name="LATEXADDIN" val="\documentclass{article}&#10;\usepackage{amsmath}&#10;\usepackage{amssymb}&#10;\usepackage{amsthm}&#10;\usepackage{xcolor}&#10;\pagestyle{empty}&#10;\begin{document}&#10;&#10;&#10;$\left(\begin{array}{cc|c}&#10;1 &amp; 1 &amp; 1\\&#10;-1 &amp; 1 &amp; 2\\&#10;0 &amp; 2 &amp; 3&#10;\end{array}\right)\xrightarrow{R_{2}\leftarrow R_{2}+R_{1}}\left(\begin{array}{cc|c}&#10;1 &amp; 1 &amp; 1\\&#10;0 &amp; 2 &amp; 3\\&#10;0 &amp; 2 &amp; 3&#10;\end{array}\right)$&#10;\end{document}"/>
  <p:tag name="IGUANATEXSIZE" val="25"/>
  <p:tag name="IGUANATEXCURSOR" val="2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394.076"/>
  <p:tag name="LATEXADDIN" val="\documentclass{article}&#10;\usepackage{amsmath}&#10;\usepackage{amssymb}&#10;\usepackage{amsthm}&#10;\usepackage{xcolor}&#10;\pagestyle{empty}&#10;\begin{document}&#10;&#10;&#10;$\xrightarrow{R_{3}\leftarrow R_{3}-R_{2}}\left(\begin{array}{cc|c}&#10;1 &amp; 1 &amp; 1\\&#10;0 &amp; 2 &amp; 3\\&#10;0 &amp; 0 &amp; 0&#10;\end{array}\right)$&#10;\end{document}"/>
  <p:tag name="IGUANATEXSIZE" val="25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973.753"/>
  <p:tag name="LATEXADDIN" val="\documentclass{article}&#10;\usepackage{amsmath}&#10;\usepackage{amssymb}&#10;\usepackage{amsthm}&#10;\usepackage{xcolor}&#10;\pagestyle{empty}&#10;\begin{document}&#10;&#10;&#10;$\left(\begin{array}{c}&#10;1\\&#10;2\\&#10;3&#10;\end{array}\right)\overset{?}{\in}\text{span}\left\{ \left(\begin{array}{c}&#10;1\\&#10;-1\\&#10;0&#10;\end{array}\right),\left(\begin{array}{c}&#10;1\\&#10;1\\&#10;2&#10;\end{array}\right)\right\} $&#10;\end{document}"/>
  <p:tag name="IGUANATEXSIZE" val="25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50.544"/>
  <p:tag name="LATEXADDIN" val="\documentclass{article}&#10;\usepackage{amsmath}&#10;\usepackage{amssymb}&#10;\usepackage{amsthm}&#10;\usepackage{xcolor}&#10;\pagestyle{empty}&#10;\begin{document}&#10;&#10;&#10;$\left(\begin{array}{cc}&#10;1 &amp; 1\\&#10;-1 &amp; 1\\&#10;0 &amp; 2&#10;\end{array}\right)\left(\begin{array}{c}&#10;\alpha_{1}\\&#10;\alpha_{2}&#10;\end{array}\right)=\left(\begin{array}{c}&#10;1\\&#10;2\\&#10;3&#10;\end{array}\right)$&#10;\end{document}"/>
  <p:tag name="IGUANATEXSIZE" val="25"/>
  <p:tag name="IGUANATEXCURSOR" val="3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306.712"/>
  <p:tag name="LATEXADDIN" val="\documentclass{article}&#10;\usepackage{amsmath}&#10;\usepackage{amssymb}&#10;\usepackage{amsthm}&#10;\usepackage{xcolor}&#10;\pagestyle{empty}&#10;\begin{document}&#10;&#10;&#10;$\left(\begin{array}{cc|c}&#10;1 &amp; 1 &amp; 1\\&#10;-1 &amp; 1 &amp; 2\\&#10;0 &amp; 2 &amp; 3&#10;\end{array}\right)\to \cdots \to \left(\begin{array}{cc|c}&#10;1 &amp; 0 &amp; -0.5\\&#10;0 &amp; 1 &amp; 1.5\\&#10;0 &amp; 0 &amp; 0&#10;\end{array}\right)$&#10;\end{document}"/>
  <p:tag name="IGUANATEXSIZE" val="25"/>
  <p:tag name="IGUANATEXCURSOR" val="3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121.86"/>
  <p:tag name="LATEXADDIN" val="\documentclass{article}&#10;\usepackage{amsmath}&#10;\usepackage{amssymb}&#10;\usepackage{amsthm}&#10;\usepackage{xcolor}&#10;\pagestyle{empty}&#10;\begin{document}&#10;&#10;&#10;$\left(\begin{array}{c}&#10;\alpha_{1}\\&#10;\alpha_{2}&#10;\end{array}\right)=\left(\begin{array}{c}&#10;-0.5\\&#10;1.5&#10;\end{array}\right)$&#10;\end{document}"/>
  <p:tag name="IGUANATEXSIZE" val="25"/>
  <p:tag name="IGUANATEXCURSOR" val="2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973.753"/>
  <p:tag name="LATEXADDIN" val="\documentclass{article}&#10;\usepackage{amsmath}&#10;\usepackage{amssymb}&#10;\usepackage{amsthm}&#10;\usepackage{xcolor}&#10;\pagestyle{empty}&#10;\begin{document}&#10;&#10;&#10;$\left(\begin{array}{c}&#10;1\\&#10;2\\&#10;3&#10;\end{array}\right)\overset{?}{\in}\text{span}\left\{ \left(\begin{array}{c}&#10;1\\&#10;-1\\&#10;0&#10;\end{array}\right),\left(\begin{array}{c}&#10;1\\&#10;1\\&#10;2&#10;\end{array}\right)\right\} $&#10;\end{document}"/>
  <p:tag name="IGUANATEXSIZE" val="25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50.544"/>
  <p:tag name="LATEXADDIN" val="\documentclass{article}&#10;\usepackage{amsmath}&#10;\usepackage{amssymb}&#10;\usepackage{amsthm}&#10;\usepackage{xcolor}&#10;\pagestyle{empty}&#10;\begin{document}&#10;&#10;&#10;$\left(\begin{array}{cc}&#10;1 &amp; 1\\&#10;-1 &amp; 1\\&#10;0 &amp; 2&#10;\end{array}\right)\left(\begin{array}{c}&#10;\alpha_{1}\\&#10;\alpha_{2}&#10;\end{array}\right)=\left(\begin{array}{c}&#10;1\\&#10;2\\&#10;3&#10;\end{array}\right)$&#10;\end{document}"/>
  <p:tag name="IGUANATEXSIZE" val="25"/>
  <p:tag name="IGUANATEXCURSOR" val="3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121.86"/>
  <p:tag name="LATEXADDIN" val="\documentclass{article}&#10;\usepackage{amsmath}&#10;\usepackage{amssymb}&#10;\usepackage{amsthm}&#10;\usepackage{xcolor}&#10;\pagestyle{empty}&#10;\begin{document}&#10;&#10;&#10;$\left(\begin{array}{c}&#10;\alpha_{1}\\&#10;\alpha_{2}&#10;\end{array}\right)=\left(\begin{array}{c}&#10;-0.5\\&#10;1.5&#10;\end{array}\right)$&#10;\end{document}"/>
  <p:tag name="IGUANATEXSIZE" val="25"/>
  <p:tag name="IGUANATEXCURSOR" val="2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012.748"/>
  <p:tag name="LATEXADDIN" val="\documentclass{article}&#10;\usepackage{amsmath}&#10;\usepackage{amssymb}&#10;\usepackage{amsthm}&#10;\usepackage{xcolor}&#10;\pagestyle{empty}&#10;\begin{document}&#10;&#10;&#10;$\left(\begin{array}{c}&#10;1\\&#10;2\\&#10;3&#10;\end{array}\right)=-0.5\left(\begin{array}{c}&#10;1\\&#10;-1\\&#10;0&#10;\end{array}\right)+1.5\left(\begin{array}{c}&#10;1\\&#10;1\\&#10;2&#10;\end{array}\right)$&#10;\end{document}"/>
  <p:tag name="IGUANATEXSIZE" val="25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973.753"/>
  <p:tag name="LATEXADDIN" val="\documentclass{article}&#10;\usepackage{amsmath}&#10;\usepackage{amssymb}&#10;\usepackage{amsthm}&#10;\usepackage{xcolor}&#10;\pagestyle{empty}&#10;\begin{document}&#10;&#10;&#10;$\left(\begin{array}{c}&#10;1\\&#10;2\\&#10;1&#10;\end{array}\right)\overset{?}{\in}\text{span}\left\{ \left(\begin{array}{c}&#10;1\\&#10;-1\\&#10;0&#10;\end{array}\right),\left(\begin{array}{c}&#10;1\\&#10;1\\&#10;2&#10;\end{array}\right)\right\} $&#10;\end{document}"/>
  <p:tag name="IGUANATEXSIZE" val="25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868.766"/>
  <p:tag name="LATEXADDIN" val="\documentclass{article}&#10;\usepackage{amsmath}&#10;\usepackage{amssymb}&#10;\usepackage{amsthm}&#10;\usepackage{xcolor}&#10;\pagestyle{empty}&#10;\begin{document}&#10;&#10;&#10;$\left(\begin{array}{c}&#10;1\\&#10;2\\&#10;1&#10;\end{array}\right)=\alpha_{1}\left(\begin{array}{c}&#10;1\\&#10;-1\\&#10;0&#10;\end{array}\right)+\alpha_{2}\left(\begin{array}{c}&#10;1\\&#10;1\\&#10;2&#10;\end{array}\right)$&#10;\end{document}"/>
  <p:tag name="IGUANATEXSIZE" val="25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10.4612"/>
  <p:tag name="LATEXADDIN" val="\documentclass{article}&#10;\usepackage{amsmath}&#10;\usepackage{amssymb}&#10;\usepackage{amsthm}&#10;\usepackage{xcolor}&#10;\pagestyle{empty}&#10;\begin{document}&#10;&#10;&#10;$\alpha_1 ,\alpha_2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50.544"/>
  <p:tag name="LATEXADDIN" val="\documentclass{article}&#10;\usepackage{amsmath}&#10;\usepackage{amssymb}&#10;\usepackage{amsthm}&#10;\usepackage{xcolor}&#10;\pagestyle{empty}&#10;\begin{document}&#10;&#10;&#10;$\left(\begin{array}{cc}&#10;1 &amp; 1\\&#10;-1 &amp; 1\\&#10;0 &amp; 2&#10;\end{array}\right)\left(\begin{array}{c}&#10;\alpha_{1}\\&#10;\alpha_{2}&#10;\end{array}\right)=\left(\begin{array}{c}&#10;1\\&#10;2\\&#10;1&#10;\end{array}\right)$&#10;\end{document}"/>
  <p:tag name="IGUANATEXSIZE" val="25"/>
  <p:tag name="IGUANATEXCURSOR" val="3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973.753"/>
  <p:tag name="LATEXADDIN" val="\documentclass{article}&#10;\usepackage{amsmath}&#10;\usepackage{amssymb}&#10;\usepackage{amsthm}&#10;\usepackage{xcolor}&#10;\pagestyle{empty}&#10;\begin{document}&#10;&#10;&#10;$\left(\begin{array}{c}&#10;1\\&#10;2\\&#10;1&#10;\end{array}\right)\overset{?}{\in}\text{span}\left\{ \left(\begin{array}{c}&#10;1\\&#10;-1\\&#10;0&#10;\end{array}\right),\left(\begin{array}{c}&#10;1\\&#10;1\\&#10;2&#10;\end{array}\right)\right\} $&#10;\end{document}"/>
  <p:tag name="IGUANATEXSIZE" val="25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50.544"/>
  <p:tag name="LATEXADDIN" val="\documentclass{article}&#10;\usepackage{amsmath}&#10;\usepackage{amssymb}&#10;\usepackage{amsthm}&#10;\usepackage{xcolor}&#10;\pagestyle{empty}&#10;\begin{document}&#10;&#10;&#10;$\left(\begin{array}{cc}&#10;1 &amp; 1\\&#10;-1 &amp; 1\\&#10;0 &amp; 2&#10;\end{array}\right)\left(\begin{array}{c}&#10;\alpha_{1}\\&#10;\alpha_{2}&#10;\end{array}\right)=\left(\begin{array}{c}&#10;1\\&#10;2\\&#10;1&#10;\end{array}\right)$&#10;\end{document}"/>
  <p:tag name="IGUANATEXSIZE" val="25"/>
  <p:tag name="IGUANATEXCURSOR" val="3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275.966"/>
  <p:tag name="LATEXADDIN" val="\documentclass{article}&#10;\usepackage{amsmath}&#10;\usepackage{amssymb}&#10;\usepackage{amsthm}&#10;\usepackage{xcolor}&#10;\pagestyle{empty}&#10;\begin{document}&#10;&#10;&#10;$\left(\begin{array}{cc|c}&#10;1 &amp; 1 &amp; 1\\&#10;-1 &amp; 1 &amp; 2\\&#10;0 &amp; 2 &amp; 1&#10;\end{array}\right)\xrightarrow{R_{2}\leftarrow R_{2}+R_{1}}\left(\begin{array}{cc|c}&#10;1 &amp; 1 &amp; 1\\&#10;0 &amp; 2 &amp; 3\\&#10;0 &amp; 2 &amp; 1&#10;\end{array}\right)$&#10;\end{document}"/>
  <p:tag name="IGUANATEXSIZE" val="25"/>
  <p:tag name="IGUANATEXCURSOR" val="3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90.814"/>
  <p:tag name="LATEXADDIN" val="\documentclass{article}&#10;\usepackage{amsmath}&#10;\usepackage{amssymb}&#10;\usepackage{amsthm}&#10;\usepackage{xcolor}&#10;\pagestyle{empty}&#10;\begin{document}&#10;&#10;&#10;$\xrightarrow{R_{3}\leftarrow R_{3}-R_{2}}\left(\begin{array}{cc|c}&#10;1 &amp; 1 &amp; 1\\&#10;0 &amp; 2 &amp; 3\\&#10;0 &amp; 0 &amp; -2&#10;\end{array}\right)$&#10;\end{document}"/>
  <p:tag name="IGUANATEXSIZE" val="25"/>
  <p:tag name="IGUANATEXCURSOR" val="2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973.753"/>
  <p:tag name="LATEXADDIN" val="\documentclass{article}&#10;\usepackage{amsmath}&#10;\usepackage{amssymb}&#10;\usepackage{amsthm}&#10;\usepackage{xcolor}&#10;\pagestyle{empty}&#10;\begin{document}&#10;&#10;&#10;$\left(\begin{array}{c}&#10;1\\&#10;2\\&#10;1&#10;\end{array}\right)\not\in\text{span}\left\{ \left(\begin{array}{c}&#10;1\\&#10;-1\\&#10;0&#10;\end{array}\right),\left(\begin{array}{c}&#10;1\\&#10;1\\&#10;2&#10;\end{array}\right)\right\} $&#10;\end{document}"/>
  <p:tag name="IGUANATEXSIZE" val="25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771.279"/>
  <p:tag name="LATEXADDIN" val="\documentclass{article}&#10;\usepackage{amsmath}&#10;\usepackage{amssymb}&#10;\usepackage{amsthm}&#10;\usepackage{xcolor}&#10;\pagestyle{empty}&#10;\begin{document}&#10;&#10;&#10;$\text{span}\left\{ \left(\begin{array}{c}&#10;1\\&#10;-1\\&#10;0&#10;\end{array}\right),\left(\begin{array}{c}&#10;1\\&#10;1\\&#10;2&#10;\end{array}\right)\right\} \neq\mathbb{R}^{3}$&#10;\end{document}"/>
  <p:tag name="IGUANATEXSIZE" val="25"/>
  <p:tag name="IGUANATEXCURSOR" val="2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977.503"/>
  <p:tag name="LATEXADDIN" val="\documentclass{article}&#10;\usepackage{amsmath}&#10;\usepackage{amssymb}&#10;\usepackage{amsthm}&#10;\usepackage{xcolor}&#10;\pagestyle{empty}&#10;\begin{document}&#10;&#10;&#10;$\left(\begin{array}{c}&#10;a\\&#10;b\\&#10;c&#10;\end{array}\right)\overset{?}{\in}\text{span}\left\{ \left(\begin{array}{c}&#10;1\\&#10;-1\\&#10;0&#10;\end{array}\right),\left(\begin{array}{c}&#10;1\\&#10;1\\&#10;2&#10;\end{array}\right)\right\} $&#10;\end{document}"/>
  <p:tag name="IGUANATEXSIZE" val="25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872.516"/>
  <p:tag name="LATEXADDIN" val="\documentclass{article}&#10;\usepackage{amsmath}&#10;\usepackage{amssymb}&#10;\usepackage{amsthm}&#10;\usepackage{xcolor}&#10;\pagestyle{empty}&#10;\begin{document}&#10;&#10;&#10;$\left(\begin{array}{c}&#10;a\\&#10;b\\&#10;c&#10;\end{array}\right)=\alpha_{1}\left(\begin{array}{c}&#10;1\\&#10;-1\\&#10;0&#10;\end{array}\right)+\alpha_{2}\left(\begin{array}{c}&#10;1\\&#10;1\\&#10;2&#10;\end{array}\right)$&#10;\end{document}"/>
  <p:tag name="IGUANATEXSIZE" val="25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10.4612"/>
  <p:tag name="LATEXADDIN" val="\documentclass{article}&#10;\usepackage{amsmath}&#10;\usepackage{amssymb}&#10;\usepackage{amsthm}&#10;\usepackage{xcolor}&#10;\pagestyle{empty}&#10;\begin{document}&#10;&#10;&#10;$\alpha_1 ,\alpha_2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54.293"/>
  <p:tag name="LATEXADDIN" val="\documentclass{article}&#10;\usepackage{amsmath}&#10;\usepackage{amssymb}&#10;\usepackage{amsthm}&#10;\usepackage{xcolor}&#10;\pagestyle{empty}&#10;\begin{document}&#10;&#10;&#10;$\left(\begin{array}{cc}&#10;1 &amp; 1\\&#10;-1 &amp; 1\\&#10;0 &amp; 2&#10;\end{array}\right)\left(\begin{array}{c}&#10;\alpha_{1}\\&#10;\alpha_{2}&#10;\end{array}\right)=\left(\begin{array}{c}&#10;a\\&#10;b\\&#10;c&#10;\end{array}\right)$&#10;\end{document}"/>
  <p:tag name="IGUANATEXSIZE" val="25"/>
  <p:tag name="IGUANATEXCURSOR" val="3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242.9696"/>
  <p:tag name="LATEXADDIN" val="\documentclass{article}&#10;\usepackage{amsmath}&#10;\usepackage{amssymb}&#10;\usepackage{amsthm}&#10;\usepackage{xcolor}&#10;\pagestyle{empty}&#10;\begin{document}&#10;&#10;&#10;$\text{span} 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.24181"/>
  <p:tag name="ORIGINALWIDTH" val="110.9861"/>
  <p:tag name="LATEXADDIN" val="\documentclass{article}&#10;\usepackage{amsmath}&#10;\usepackage{amssymb}&#10;\usepackage{amsthm}&#10;\usepackage{xcolor}&#10;\pagestyle{empty}&#10;\begin{document}&#10;&#10;&#10;$\leftrightarrow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977.503"/>
  <p:tag name="LATEXADDIN" val="\documentclass{article}&#10;\usepackage{amsmath}&#10;\usepackage{amssymb}&#10;\usepackage{amsthm}&#10;\usepackage{xcolor}&#10;\pagestyle{empty}&#10;\begin{document}&#10;&#10;&#10;$\left(\begin{array}{c}&#10;a\\&#10;b\\&#10;c&#10;\end{array}\right)\overset{?}{\in}\text{span}\left\{ \left(\begin{array}{c}&#10;1\\&#10;-1\\&#10;0&#10;\end{array}\right),\left(\begin{array}{c}&#10;1\\&#10;1\\&#10;2&#10;\end{array}\right)\right\} $&#10;\end{document}"/>
  <p:tag name="IGUANATEXSIZE" val="25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232.4709"/>
  <p:tag name="LATEXADDIN" val="\documentclass{article}&#10;\usepackage{amsmath}&#10;\usepackage{amssymb}&#10;\usepackage{amsthm}&#10;\usepackage{xcolor}&#10;\pagestyle{empty}&#10;\begin{document}&#10;&#10;&#10;$\alpha_{1}v_{1}$&#10;\end{document}"/>
  <p:tag name="IGUANATEXSIZE" val="28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54.293"/>
  <p:tag name="LATEXADDIN" val="\documentclass{article}&#10;\usepackage{amsmath}&#10;\usepackage{amssymb}&#10;\usepackage{amsthm}&#10;\usepackage{xcolor}&#10;\pagestyle{empty}&#10;\begin{document}&#10;&#10;&#10;$\left(\begin{array}{cc}&#10;1 &amp; 1\\&#10;-1 &amp; 1\\&#10;0 &amp; 2&#10;\end{array}\right)\left(\begin{array}{c}&#10;\alpha_{1}\\&#10;\alpha_{2}&#10;\end{array}\right)=\left(\begin{array}{c}&#10;a\\&#10;b\\&#10;c&#10;\end{array}\right)$&#10;\end{document}"/>
  <p:tag name="IGUANATEXSIZE" val="25"/>
  <p:tag name="IGUANATEXCURSOR" val="3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31.683"/>
  <p:tag name="LATEXADDIN" val="\documentclass{article}&#10;\usepackage{amsmath}&#10;\usepackage{amssymb}&#10;\usepackage{amsthm}&#10;\usepackage{xcolor}&#10;\pagestyle{empty}&#10;\begin{document}&#10;&#10;&#10;$\left(\begin{array}{cc|c}&#10;1 &amp; 1 &amp; a\\&#10;-1 &amp; 1 &amp; b\\&#10;0 &amp; 2 &amp; c&#10;\end{array}\right)\to \cdots \to \left(\begin{array}{cc|c}&#10;1 &amp; 1 &amp; a\\&#10;0 &amp; 2 &amp; a+b\\&#10;0 &amp; 0 &amp; c-a-b&#10;\end{array}\right)$&#10;\end{document}"/>
  <p:tag name="IGUANATEXSIZE" val="25"/>
  <p:tag name="IGUANATEXCURSOR" val="3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242.9696"/>
  <p:tag name="LATEXADDIN" val="\documentclass{article}&#10;\usepackage{amsmath}&#10;\usepackage{amssymb}&#10;\usepackage{amsthm}&#10;\usepackage{xcolor}&#10;\pagestyle{empty}&#10;\begin{document}&#10;&#10;&#10;$\text{span} 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.24181"/>
  <p:tag name="ORIGINALWIDTH" val="110.9861"/>
  <p:tag name="LATEXADDIN" val="\documentclass{article}&#10;\usepackage{amsmath}&#10;\usepackage{amssymb}&#10;\usepackage{amsthm}&#10;\usepackage{xcolor}&#10;\pagestyle{empty}&#10;\begin{document}&#10;&#10;&#10;$\leftrightarrow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696.6629"/>
  <p:tag name="LATEXADDIN" val="\documentclass{article}&#10;\usepackage{amsmath}&#10;\usepackage{amssymb}&#10;\usepackage{amsthm}&#10;\usepackage{xcolor}&#10;\pagestyle{empty}&#10;\begin{document}&#10;&#10;&#10;$c-a-b=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977.503"/>
  <p:tag name="LATEXADDIN" val="\documentclass{article}&#10;\usepackage{amsmath}&#10;\usepackage{amssymb}&#10;\usepackage{amsthm}&#10;\usepackage{xcolor}&#10;\pagestyle{empty}&#10;\begin{document}&#10;&#10;&#10;$\left(\begin{array}{c}&#10;a\\&#10;b\\&#10;c&#10;\end{array}\right)\overset{?}{\in}\text{span}\left\{ \left(\begin{array}{c}&#10;1\\&#10;-1\\&#10;0&#10;\end{array}\right),\left(\begin{array}{c}&#10;1\\&#10;1\\&#10;2&#10;\end{array}\right)\right\} $&#10;\end{document}"/>
  <p:tag name="IGUANATEXSIZE" val="25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54.293"/>
  <p:tag name="LATEXADDIN" val="\documentclass{article}&#10;\usepackage{amsmath}&#10;\usepackage{amssymb}&#10;\usepackage{amsthm}&#10;\usepackage{xcolor}&#10;\pagestyle{empty}&#10;\begin{document}&#10;&#10;&#10;$\left(\begin{array}{cc}&#10;1 &amp; 1\\&#10;-1 &amp; 1\\&#10;0 &amp; 2&#10;\end{array}\right)\left(\begin{array}{c}&#10;\alpha_{1}\\&#10;\alpha_{2}&#10;\end{array}\right)=\left(\begin{array}{c}&#10;a\\&#10;b\\&#10;c&#10;\end{array}\right)$&#10;\end{document}"/>
  <p:tag name="IGUANATEXSIZE" val="25"/>
  <p:tag name="IGUANATEXCURSOR" val="3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242.9696"/>
  <p:tag name="LATEXADDIN" val="\documentclass{article}&#10;\usepackage{amsmath}&#10;\usepackage{amssymb}&#10;\usepackage{amsthm}&#10;\usepackage{xcolor}&#10;\pagestyle{empty}&#10;\begin{document}&#10;&#10;&#10;$\text{span} 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235.4706"/>
  <p:tag name="LATEXADDIN" val="\documentclass{article}&#10;\usepackage{amsmath}&#10;\usepackage{amssymb}&#10;\usepackage{amsthm}&#10;\usepackage{xcolor}&#10;\pagestyle{empty}&#10;\begin{document}&#10;&#10;&#10;$\alpha_{2}v_{2}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.24181"/>
  <p:tag name="ORIGINALWIDTH" val="110.9861"/>
  <p:tag name="LATEXADDIN" val="\documentclass{article}&#10;\usepackage{amsmath}&#10;\usepackage{amssymb}&#10;\usepackage{amsthm}&#10;\usepackage{xcolor}&#10;\pagestyle{empty}&#10;\begin{document}&#10;&#10;&#10;$\leftrightarrow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696.6629"/>
  <p:tag name="LATEXADDIN" val="\documentclass{article}&#10;\usepackage{amsmath}&#10;\usepackage{amssymb}&#10;\usepackage{amsthm}&#10;\usepackage{xcolor}&#10;\pagestyle{empty}&#10;\begin{document}&#10;&#10;&#10;$c-a-b=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3054.368"/>
  <p:tag name="LATEXADDIN" val="\documentclass{article}&#10;\usepackage{amsmath}&#10;\usepackage{amssymb}&#10;\usepackage{amsthm}&#10;\usepackage{xcolor}&#10;\pagestyle{empty}&#10;\begin{document}&#10;&#10;&#10;$\text{span}\left\{ \left(\begin{array}{c}&#10;1\\&#10;-1\\&#10;0&#10;\end{array}\right),\left(\begin{array}{c}&#10;1\\&#10;1\\&#10;2&#10;\end{array}\right)\right\} =&#10;\left\{&#10;\left(\begin{array}{c}&#10;a\\&#10;b\\&#10;c&#10;\end{array}\right)&#10;\mid&#10;c-a-b=0&#10;\right\}&#10;$&#10;\end{document}"/>
  <p:tag name="IGUANATEXSIZE" val="25"/>
  <p:tag name="IGUANATEXCURSOR" val="3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242.9696"/>
  <p:tag name="LATEXADDIN" val="\documentclass{article}&#10;\usepackage{amsmath}&#10;\usepackage{amssymb}&#10;\usepackage{amsthm}&#10;\usepackage{xcolor}&#10;\pagestyle{empty}&#10;\begin{document}&#10;&#10;&#10;$\text{span} 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872.891"/>
  <p:tag name="LATEXADDIN" val="\documentclass{article}&#10;\usepackage{amsmath}&#10;\usepackage{amssymb}&#10;\usepackage{amsthm}&#10;\usepackage{xcolor}&#10;\pagestyle{empty}&#10;\begin{document}&#10;&#10;&#10;$1+x+x^{2}=\alpha_{1}(2+6x)+\alpha_{2}(x^{2})+\alpha_{3}(1+2x+2x^{2})$&#10;\end{document}"/>
  <p:tag name="IGUANATEXSIZE" val="25"/>
  <p:tag name="IGUANATEXCURSOR" val="2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1.6873"/>
  <p:tag name="LATEXADDIN" val="\documentclass{article}&#10;\usepackage{amsmath}&#10;\usepackage{amssymb}&#10;\usepackage{amsthm}&#10;\usepackage{xcolor}&#10;\pagestyle{empty}&#10;\begin{document}&#10;&#10;&#10;$\alpha_1 ,\alpha_2,\alpha_3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{2}[x]$&#10;\end{document}"/>
  <p:tag name="IGUANATEXSIZE" val="28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2254"/>
  <p:tag name="ORIGINALWIDTH" val="2382.452"/>
  <p:tag name="LATEXADDIN" val="\documentclass{article}&#10;\usepackage{amsmath}&#10;\usepackage{amssymb}&#10;\usepackage{amsthm}&#10;\usepackage{xcolor}&#10;\pagestyle{empty}&#10;\begin{document}&#10;&#10;&#10;$1+x+x^{2}\overset{?}{\in}\text{span}\left\{ 2+6x,x^{2},1+2x+2x^{2}\right\}  $&#10;\end{document}"/>
  <p:tag name="IGUANATEXSIZE" val="25"/>
  <p:tag name="IGUANATEXCURSOR" val="2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236.2205"/>
  <p:tag name="LATEXADDIN" val="\documentclass{article}&#10;\usepackage{amsmath}&#10;\usepackage{amssymb}&#10;\usepackage{amsthm}&#10;\usepackage{xcolor}&#10;\pagestyle{empty}&#10;\begin{document}&#10;&#10;&#10;$\alpha_{3}v_{3}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3324.334"/>
  <p:tag name="LATEXADDIN" val="\documentclass{article}&#10;\usepackage{amsmath}&#10;\usepackage{amssymb}&#10;\usepackage{amsthm}&#10;\usepackage{xcolor}&#10;\pagestyle{empty}&#10;\begin{document}&#10;&#10;&#10;$1+1\cdot x+1\cdot x^{2}=(2\alpha_{1}+\alpha_{3})+(6\alpha_{1}+2\alpha_{3})x+(\alpha_{2}+2\alpha_{3})x^2$&#10;\end{document}"/>
  <p:tag name="IGUANATEXSIZE" val="25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98.1628"/>
  <p:tag name="LATEXADDIN" val="\documentclass{article}&#10;\usepackage{amsmath}&#10;\usepackage{amssymb}&#10;\usepackage{amsthm}&#10;\usepackage{xcolor}&#10;\pagestyle{empty}&#10;\begin{document}&#10;&#10;&#10;$2\alpha_{1}+\alpha_{3}=1$&#10;\end{document}"/>
  <p:tag name="IGUANATEXSIZE" val="25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761.9047"/>
  <p:tag name="LATEXADDIN" val="\documentclass{article}&#10;\usepackage{amsmath}&#10;\usepackage{amssymb}&#10;\usepackage{amsthm}&#10;\usepackage{xcolor}&#10;\pagestyle{empty}&#10;\begin{document}&#10;&#10;&#10;$6\alpha_{1}+2\alpha_{3}=1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99.6625"/>
  <p:tag name="LATEXADDIN" val="\documentclass{article}&#10;\usepackage{amsmath}&#10;\usepackage{amssymb}&#10;\usepackage{amsthm}&#10;\usepackage{xcolor}&#10;\pagestyle{empty}&#10;\begin{document}&#10;&#10;&#10;$\alpha_{2}+2\alpha_{3}=1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2.3884"/>
  <p:tag name="LATEXADDIN" val="\documentclass{article}&#10;\usepackage{amsmath}&#10;\usepackage{amssymb}&#10;\usepackage{amsthm}&#10;\usepackage{xcolor}&#10;\pagestyle{empty}&#10;\begin{document}&#10;&#10;&#10;$\left(\begin{array}{ccc|c}&#10;2 &amp; 0 &amp; 1 &amp; 1\\&#10;6 &amp; 0 &amp; 2 &amp; 1\\&#10;0 &amp; 1 &amp; 2 &amp; 1&#10;\end{array}\right)$&#10;\end{document}"/>
  <p:tag name="IGUANATEXSIZE" val="25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{2}[x]$&#10;\end{document}"/>
  <p:tag name="IGUANATEXSIZE" val="28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2254"/>
  <p:tag name="ORIGINALWIDTH" val="2382.452"/>
  <p:tag name="LATEXADDIN" val="\documentclass{article}&#10;\usepackage{amsmath}&#10;\usepackage{amssymb}&#10;\usepackage{amsthm}&#10;\usepackage{xcolor}&#10;\pagestyle{empty}&#10;\begin{document}&#10;&#10;&#10;$1+x+x^{2}\overset{?}{\in}\text{span}\left\{ 2+6x,x^{2},1+2x+2x^{2}\right\}  $&#10;\end{document}"/>
  <p:tag name="IGUANATEXSIZE" val="25"/>
  <p:tag name="IGUANATEXCURSOR" val="2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2.3884"/>
  <p:tag name="LATEXADDIN" val="\documentclass{article}&#10;\usepackage{amsmath}&#10;\usepackage{amssymb}&#10;\usepackage{amsthm}&#10;\usepackage{xcolor}&#10;\pagestyle{empty}&#10;\begin{document}&#10;&#10;&#10;$\left(\begin{array}{ccc|c}&#10;2 &amp; 0 &amp; 1 &amp; 1\\&#10;6 &amp; 0 &amp; 2 &amp; 1\\&#10;0 &amp; 1 &amp; 2 &amp; 1&#10;\end{array}\right)$&#10;\end{document}"/>
  <p:tag name="IGUANATEXSIZE" val="25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797.15"/>
  <p:tag name="LATEXADDIN" val="\documentclass{article}&#10;\usepackage{amsmath}&#10;\usepackage{amssymb}&#10;\usepackage{amsthm}&#10;\usepackage{xcolor}&#10;\pagestyle{empty}&#10;\begin{document}&#10;&#10;&#10;$\left(\begin{array}{ccc|c}&#10;2 &amp; 0 &amp; 1 &amp; 1\\&#10;6 &amp; 0 &amp; 2 &amp; 1\\&#10;0 &amp; 1 &amp; 2 &amp; 1&#10;\end{array}\right)\xrightarrow{R_{2}\leftarrow R_{2}-3R_{1}}\left(\begin{array}{ccc|c}&#10;2 &amp; 0 &amp; 1 &amp; 1\\&#10;0 &amp; 0 &amp; -1 &amp; -2\\&#10;0 &amp; 1 &amp; 2 &amp; 1&#10;\end{array}\right)$&#10;\end{document}"/>
  <p:tag name="IGUANATEXSIZE" val="25"/>
  <p:tag name="IGUANATEXCURSOR" val="3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572.553"/>
  <p:tag name="LATEXADDIN" val="\documentclass{article}&#10;\usepackage{amsmath}&#10;\usepackage{amssymb}&#10;\usepackage{amsthm}&#10;\usepackage{xcolor}&#10;\pagestyle{empty}&#10;\begin{document}&#10;&#10;&#10;$\xrightarrow{R_{2}\leftrightarrow R_{3}}\left(\begin{array}{ccc|c}&#10;2 &amp; 0 &amp; 1 &amp; 1\\&#10;0 &amp; 1 &amp; 2 &amp; 1\\&#10;0 &amp; 0 &amp; -1 &amp; -2&#10;\end{array}\right)$&#10;\end{document}"/>
  <p:tag name="IGUANATEXSIZE" val="25"/>
  <p:tag name="IGUANATEXCURSOR" val="2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05.6618"/>
  <p:tag name="LATEXADDIN" val="\documentclass{article}&#10;\usepackage{amsmath}&#10;\usepackage{amssymb}&#10;\usepackage{amsthm}&#10;\usepackage{xcolor}&#10;\pagestyle{empty}&#10;\begin{document}&#10;&#10;&#10;$\left(\begin{array}{ccc}&#10;2 &amp; 0 &amp; 1\\&#10;6 &amp; 0 &amp; 2\\&#10;0 &amp; 1 &amp; 2&#10;\end{array}\right)$&#10;\end{document}"/>
  <p:tag name="IGUANATEXSIZE" val="25"/>
  <p:tag name="IGUANATEXCURSOR" val="2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6.1379"/>
  <p:tag name="LATEXADDIN" val="\documentclass{article}&#10;\usepackage{amsmath}&#10;\usepackage{amssymb}&#10;\usepackage{amsthm}&#10;\usepackage{xcolor}&#10;\pagestyle{empty}&#10;\begin{document}&#10;&#10;&#10;$\left(\begin{array}{ccc|c}&#10;2 &amp; 0 &amp; 1 &amp; a\\&#10;6 &amp; 0 &amp; 2 &amp; b\\&#10;0 &amp; 1 &amp; 2 &amp; c&#10;\end{array}\right)$&#10;\end{document}"/>
  <p:tag name="IGUANATEXSIZE" val="25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{2}[x]$&#10;\end{document}"/>
  <p:tag name="IGUANATEXSIZE" val="28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2254"/>
  <p:tag name="ORIGINALWIDTH" val="2382.452"/>
  <p:tag name="LATEXADDIN" val="\documentclass{article}&#10;\usepackage{amsmath}&#10;\usepackage{amssymb}&#10;\usepackage{amsthm}&#10;\usepackage{xcolor}&#10;\pagestyle{empty}&#10;\begin{document}&#10;&#10;&#10;$1+x+x^{2}\overset{?}{\in}\text{span}\left\{ 2+6x,x^{2},1+2x+2x^{2}\right\}  $&#10;\end{document}"/>
  <p:tag name="IGUANATEXSIZE" val="25"/>
  <p:tag name="IGUANATEXCURSOR" val="2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6.1379"/>
  <p:tag name="LATEXADDIN" val="\documentclass{article}&#10;\usepackage{amsmath}&#10;\usepackage{amssymb}&#10;\usepackage{amsthm}&#10;\usepackage{xcolor}&#10;\pagestyle{empty}&#10;\begin{document}&#10;&#10;&#10;$\left(\begin{array}{ccc|c}&#10;2 &amp; 0 &amp; 1 &amp; a\\&#10;6 &amp; 0 &amp; 2 &amp; b\\&#10;0 &amp; 1 &amp; 2 &amp; c&#10;\end{array}\right)$&#10;\end{document}"/>
  <p:tag name="IGUANATEXSIZE" val="25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62.99213"/>
  <p:tag name="LATEXADDIN" val="\documentclass{article}&#10;\usepackage{amsmath}&#10;\usepackage{amssymb}&#10;\usepackage{amsthm}&#10;\usepackage{xcolor}&#10;\pagestyle{empty}&#10;\begin{document}&#10;&#10;&#10;$\in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872.891"/>
  <p:tag name="LATEXADDIN" val="\documentclass{article}&#10;\usepackage{amsmath}&#10;\usepackage{amssymb}&#10;\usepackage{amsthm}&#10;\usepackage{xcolor}&#10;\pagestyle{empty}&#10;\begin{document}&#10;&#10;&#10;$1+x+x^{2}=\alpha_{1}(2+6x)+\alpha_{2}(x^{2})+\alpha_{3}(1+2x+2x^{2})$&#10;\end{document}"/>
  <p:tag name="IGUANATEXSIZE" val="25"/>
  <p:tag name="IGUANATEXCURSOR" val="2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1.6873"/>
  <p:tag name="LATEXADDIN" val="\documentclass{article}&#10;\usepackage{amsmath}&#10;\usepackage{amssymb}&#10;\usepackage{amsthm}&#10;\usepackage{xcolor}&#10;\pagestyle{empty}&#10;\begin{document}&#10;&#10;&#10;$\alpha_1 ,\alpha_2,\alpha_3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2254"/>
  <p:tag name="ORIGINALWIDTH" val="2382.452"/>
  <p:tag name="LATEXADDIN" val="\documentclass{article}&#10;\usepackage{amsmath}&#10;\usepackage{amssymb}&#10;\usepackage{amsthm}&#10;\usepackage{xcolor}&#10;\pagestyle{empty}&#10;\begin{document}&#10;&#10;&#10;$1+x+x^{2}\overset{?}{\in}\text{span}\left\{ 2+6x,x^{2},1+2x+2x^{2}\right\}  $&#10;\end{document}"/>
  <p:tag name="IGUANATEXSIZE" val="25"/>
  <p:tag name="IGUANATEXCURSOR" val="2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3324.334"/>
  <p:tag name="LATEXADDIN" val="\documentclass{article}&#10;\usepackage{amsmath}&#10;\usepackage{amssymb}&#10;\usepackage{amsthm}&#10;\usepackage{xcolor}&#10;\pagestyle{empty}&#10;\begin{document}&#10;&#10;&#10;$1+1\cdot x+1\cdot x^{2}=(2\alpha_{1}+\alpha_{3})+(6\alpha_{1}+2\alpha_{3})x+(\alpha_{2}+2\alpha_{3})x^2$&#10;\end{document}"/>
  <p:tag name="IGUANATEXSIZE" val="25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2.3884"/>
  <p:tag name="LATEXADDIN" val="\documentclass{article}&#10;\usepackage{amsmath}&#10;\usepackage{amssymb}&#10;\usepackage{amsthm}&#10;\usepackage{xcolor}&#10;\pagestyle{empty}&#10;\begin{document}&#10;&#10;&#10;$\left(\begin{array}{ccc|c}&#10;2 &amp; 0 &amp; 1 &amp; 1\\&#10;6 &amp; 0 &amp; 2 &amp; 2\\&#10;0 &amp; 1 &amp; 2 &amp; 3&#10;\end{array}\right)$&#10;\end{document}"/>
  <p:tag name="IGUANATEXSIZE" val="25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{2}[x]$&#10;\end{document}"/>
  <p:tag name="IGUANATEXSIZE" val="28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2254"/>
  <p:tag name="ORIGINALWIDTH" val="2506.937"/>
  <p:tag name="LATEXADDIN" val="\documentclass{article}&#10;\usepackage{amsmath}&#10;\usepackage{amssymb}&#10;\usepackage{amsthm}&#10;\usepackage{xcolor}&#10;\pagestyle{empty}&#10;\begin{document}&#10;&#10;&#10;$1+2x+3x^{2}\overset{?}{\in}\text{span}\left\{ 2+6x,x^{2},1+2x+2x^{2}\right\}  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6.1379"/>
  <p:tag name="LATEXADDIN" val="\documentclass{article}&#10;\usepackage{amsmath}&#10;\usepackage{amssymb}&#10;\usepackage{amsthm}&#10;\usepackage{xcolor}&#10;\pagestyle{empty}&#10;\begin{document}&#10;&#10;&#10;$\left(\begin{array}{ccc|c}&#10;2 &amp; 0 &amp; 1 &amp; a\\&#10;6 &amp; 0 &amp; 2 &amp; b\\&#10;0 &amp; 1 &amp; 2 &amp; c&#10;\end{array}\right)$&#10;\end{document}"/>
  <p:tag name="IGUANATEXSIZE" val="25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997.375"/>
  <p:tag name="LATEXADDIN" val="\documentclass{article}&#10;\usepackage{amsmath}&#10;\usepackage{amssymb}&#10;\usepackage{amsthm}&#10;\usepackage{xcolor}&#10;\pagestyle{empty}&#10;\begin{document}&#10;&#10;&#10;$1+2x+3x^{2}=\alpha_{1}(2+6x)+\alpha_{2}(x^{2})+\alpha_{3}(1+2x+2x^{2}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1.6873"/>
  <p:tag name="LATEXADDIN" val="\documentclass{article}&#10;\usepackage{amsmath}&#10;\usepackage{amssymb}&#10;\usepackage{amsthm}&#10;\usepackage{xcolor}&#10;\pagestyle{empty}&#10;\begin{document}&#10;&#10;&#10;$\alpha_1 ,\alpha_2,\alpha_3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3145.107"/>
  <p:tag name="LATEXADDIN" val="\documentclass{article}&#10;\usepackage{amsmath}&#10;\usepackage{amssymb}&#10;\usepackage{amsthm}&#10;\usepackage{xcolor}&#10;\pagestyle{empty}&#10;\begin{document}&#10;&#10;&#10;$1+2 x+3 x^{2}=(2\alpha_{1}+\alpha_{3})+(6\alpha_{1}+2\alpha_{3})x+(\alpha_{2}+2\alpha_{3})x^2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2.3884"/>
  <p:tag name="LATEXADDIN" val="\documentclass{article}&#10;\usepackage{amsmath}&#10;\usepackage{amssymb}&#10;\usepackage{amsthm}&#10;\usepackage{xcolor}&#10;\pagestyle{empty}&#10;\begin{document}&#10;&#10;&#10;$\left(\begin{array}{ccc|c}&#10;2 &amp; 0 &amp; 1 &amp; 1\\&#10;6 &amp; 0 &amp; 2 &amp; 2\\&#10;0 &amp; 1 &amp; 2 &amp; 3&#10;\end{array}\right)$&#10;\end{document}"/>
  <p:tag name="IGUANATEXSIZE" val="25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{2}[x]$&#10;\end{document}"/>
  <p:tag name="IGUANATEXSIZE" val="28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2254"/>
  <p:tag name="ORIGINALWIDTH" val="2527.934"/>
  <p:tag name="LATEXADDIN" val="\documentclass{article}&#10;\usepackage{amsmath}&#10;\usepackage{amssymb}&#10;\usepackage{amsthm}&#10;\usepackage{xcolor}&#10;\pagestyle{empty}&#10;\begin{document}&#10;&#10;&#10;$\pi+0x+8x^{2}\overset{?}{\in}\text{span}\left\{ 2+6x,x^{2},1+2x+2x^{2}\right\}  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62.99213"/>
  <p:tag name="LATEXADDIN" val="\documentclass{article}&#10;\usepackage{amsmath}&#10;\usepackage{amssymb}&#10;\usepackage{amsthm}&#10;\usepackage{xcolor}&#10;\pagestyle{empty}&#10;\begin{document}&#10;&#10;&#10;$\in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6.1379"/>
  <p:tag name="LATEXADDIN" val="\documentclass{article}&#10;\usepackage{amsmath}&#10;\usepackage{amssymb}&#10;\usepackage{amsthm}&#10;\usepackage{xcolor}&#10;\pagestyle{empty}&#10;\begin{document}&#10;&#10;&#10;$\left(\begin{array}{ccc|c}&#10;2 &amp; 0 &amp; 1 &amp; a\\&#10;6 &amp; 0 &amp; 2 &amp; b\\&#10;0 &amp; 1 &amp; 2 &amp; c&#10;\end{array}\right)$&#10;\end{document}"/>
  <p:tag name="IGUANATEXSIZE" val="25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3018.373"/>
  <p:tag name="LATEXADDIN" val="\documentclass{article}&#10;\usepackage{amsmath}&#10;\usepackage{amssymb}&#10;\usepackage{amsthm}&#10;\usepackage{xcolor}&#10;\pagestyle{empty}&#10;\begin{document}&#10;&#10;&#10;$\pi+0x+8x^{2}=\alpha_{1}(2+6x)+\alpha_{2}(x^{2})+\alpha_{3}(1+2x+2x^{2})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1.6873"/>
  <p:tag name="LATEXADDIN" val="\documentclass{article}&#10;\usepackage{amsmath}&#10;\usepackage{amssymb}&#10;\usepackage{amsthm}&#10;\usepackage{xcolor}&#10;\pagestyle{empty}&#10;\begin{document}&#10;&#10;&#10;$\alpha_1 ,\alpha_2,\alpha_3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3165.354"/>
  <p:tag name="LATEXADDIN" val="\documentclass{article}&#10;\usepackage{amsmath}&#10;\usepackage{amssymb}&#10;\usepackage{amsthm}&#10;\usepackage{xcolor}&#10;\pagestyle{empty}&#10;\begin{document}&#10;&#10;&#10;$\pi+0 x+8 x^{2}=(2\alpha_{1}+\alpha_{3})+(6\alpha_{1}+2\alpha_{3})x+(\alpha_{2}+2\alpha_{3})x^2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05.8868"/>
  <p:tag name="LATEXADDIN" val="\documentclass{article}&#10;\usepackage{amsmath}&#10;\usepackage{amssymb}&#10;\usepackage{amsthm}&#10;\usepackage{xcolor}&#10;\pagestyle{empty}&#10;\begin{document}&#10;&#10;&#10;$\left(\begin{array}{ccc|c}&#10;2 &amp; 0 &amp; 1 &amp; \pi \\&#10;6 &amp; 0 &amp; 2 &amp; 0\\&#10;0 &amp; 1 &amp; 2 &amp; 8&#10;\end{array}\right)$&#10;\end{document}"/>
  <p:tag name="IGUANATEXSIZE" val="25"/>
  <p:tag name="IGUANATEXCURSOR" val="2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{2}[x]$&#10;\end{document}"/>
  <p:tag name="IGUANATEXSIZE" val="28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2254"/>
  <p:tag name="ORIGINALWIDTH" val="2499.438"/>
  <p:tag name="LATEXADDIN" val="\documentclass{article}&#10;\usepackage{amsmath}&#10;\usepackage{amssymb}&#10;\usepackage{amsthm}&#10;\usepackage{xcolor}&#10;\pagestyle{empty}&#10;\begin{document}&#10;&#10;&#10;$a+bx+cx^{2}\overset{?}{\in}\text{span}\left\{ 2+6x,x^{2},1+2x+2x^{2}\right\}  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6.1379"/>
  <p:tag name="LATEXADDIN" val="\documentclass{article}&#10;\usepackage{amsmath}&#10;\usepackage{amssymb}&#10;\usepackage{amsthm}&#10;\usepackage{xcolor}&#10;\pagestyle{empty}&#10;\begin{document}&#10;&#10;&#10;$\left(\begin{array}{ccc|c}&#10;2 &amp; 0 &amp; 1 &amp; a\\&#10;6 &amp; 0 &amp; 2 &amp; b\\&#10;0 &amp; 1 &amp; 2 &amp; c&#10;\end{array}\right)$&#10;\end{document}"/>
  <p:tag name="IGUANATEXSIZE" val="25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989.876"/>
  <p:tag name="LATEXADDIN" val="\documentclass{article}&#10;\usepackage{amsmath}&#10;\usepackage{amssymb}&#10;\usepackage{amsthm}&#10;\usepackage{xcolor}&#10;\pagestyle{empty}&#10;\begin{document}&#10;&#10;&#10;$a+bx+cx^{2}=\alpha_{1}(2+6x)+\alpha_{2}(x^{2})+\alpha_{3}(1+2x+2x^{2}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1.6873"/>
  <p:tag name="LATEXADDIN" val="\documentclass{article}&#10;\usepackage{amsmath}&#10;\usepackage{amssymb}&#10;\usepackage{amsthm}&#10;\usepackage{xcolor}&#10;\pagestyle{empty}&#10;\begin{document}&#10;&#10;&#10;$\alpha_1 ,\alpha_2,\alpha_3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3136.858"/>
  <p:tag name="LATEXADDIN" val="\documentclass{article}&#10;\usepackage{amsmath}&#10;\usepackage{amssymb}&#10;\usepackage{amsthm}&#10;\usepackage{xcolor}&#10;\pagestyle{empty}&#10;\begin{document}&#10;&#10;&#10;$a+b x+c x^{2}=(2\alpha_{1}+\alpha_{3})+(6\alpha_{1}+2\alpha_{3})x+(\alpha_{2}+2\alpha_{3})x^2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6.1379"/>
  <p:tag name="LATEXADDIN" val="\documentclass{article}&#10;\usepackage{amsmath}&#10;\usepackage{amssymb}&#10;\usepackage{amsthm}&#10;\usepackage{xcolor}&#10;\pagestyle{empty}&#10;\begin{document}&#10;&#10;&#10;$\left(\begin{array}{ccc|c}&#10;2 &amp; 0 &amp; 1 &amp; a \\&#10;6 &amp; 0 &amp; 2 &amp; b\\&#10;0 &amp; 1 &amp; 2 &amp; c&#10;\end{array}\right)$&#10;\end{document}"/>
  <p:tag name="IGUANATEXSIZE" val="25"/>
  <p:tag name="IGUANATEXCURSOR" val="2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{2}[x]$&#10;\end{document}"/>
  <p:tag name="IGUANATEXSIZE" val="28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2254"/>
  <p:tag name="ORIGINALWIDTH" val="2499.438"/>
  <p:tag name="LATEXADDIN" val="\documentclass{article}&#10;\usepackage{amsmath}&#10;\usepackage{amssymb}&#10;\usepackage{amsthm}&#10;\usepackage{xcolor}&#10;\pagestyle{empty}&#10;\begin{document}&#10;&#10;&#10;$a+bx+cx^{2}\overset{?}{\in}\text{span}\left\{ 2+6x,x^{2},1+2x+2x^{2}\right\}  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62.99213"/>
  <p:tag name="LATEXADDIN" val="\documentclass{article}&#10;\usepackage{amsmath}&#10;\usepackage{amssymb}&#10;\usepackage{amsthm}&#10;\usepackage{xcolor}&#10;\pagestyle{empty}&#10;\begin{document}&#10;&#10;&#10;$\in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989.876"/>
  <p:tag name="LATEXADDIN" val="\documentclass{article}&#10;\usepackage{amsmath}&#10;\usepackage{amssymb}&#10;\usepackage{amsthm}&#10;\usepackage{xcolor}&#10;\pagestyle{empty}&#10;\begin{document}&#10;&#10;&#10;$a+bx+cx^{2}=\alpha_{1}(2+6x)+\alpha_{2}(x^{2})+\alpha_{3}(1+2x+2x^{2}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1.6873"/>
  <p:tag name="LATEXADDIN" val="\documentclass{article}&#10;\usepackage{amsmath}&#10;\usepackage{amssymb}&#10;\usepackage{amsthm}&#10;\usepackage{xcolor}&#10;\pagestyle{empty}&#10;\begin{document}&#10;&#10;&#10;$\alpha_1 ,\alpha_2,\alpha_3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3136.858"/>
  <p:tag name="LATEXADDIN" val="\documentclass{article}&#10;\usepackage{amsmath}&#10;\usepackage{amssymb}&#10;\usepackage{amsthm}&#10;\usepackage{xcolor}&#10;\pagestyle{empty}&#10;\begin{document}&#10;&#10;&#10;$a+b x+c x^{2}=(2\alpha_{1}+\alpha_{3})+(6\alpha_{1}+2\alpha_{3})x+(\alpha_{2}+2\alpha_{3})x^2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6.1379"/>
  <p:tag name="LATEXADDIN" val="\documentclass{article}&#10;\usepackage{amsmath}&#10;\usepackage{amssymb}&#10;\usepackage{amsthm}&#10;\usepackage{xcolor}&#10;\pagestyle{empty}&#10;\begin{document}&#10;&#10;&#10;$\left(\begin{array}{ccc|c}&#10;2 &amp; 0 &amp; 1 &amp; a \\&#10;6 &amp; 0 &amp; 2 &amp; b\\&#10;0 &amp; 1 &amp; 2 &amp; c&#10;\end{array}\right)$&#10;\end{document}"/>
  <p:tag name="IGUANATEXSIZE" val="25"/>
  <p:tag name="IGUANATEXCURSOR" val="2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2124.484"/>
  <p:tag name="LATEXADDIN" val="\documentclass{article}&#10;\usepackage{amsmath}&#10;\usepackage{amssymb}&#10;\usepackage{amsthm}&#10;\usepackage{xcolor}&#10;\pagestyle{empty}&#10;\begin{document}&#10;&#10;&#10;$\text{span}\left\{ 2+6x,x^{2},1+2x+2x^{2}\right\}=\mathbb{R}_{2}[x]  $&#10;\end{document}"/>
  <p:tag name="IGUANATEXSIZE" val="25"/>
  <p:tag name="IGUANATEXCURSOR" val="2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{2}[x]$&#10;\end{document}"/>
  <p:tag name="IGUANATEXSIZE" val="28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2254"/>
  <p:tag name="ORIGINALWIDTH" val="2499.438"/>
  <p:tag name="LATEXADDIN" val="\documentclass{article}&#10;\usepackage{amsmath}&#10;\usepackage{amssymb}&#10;\usepackage{amsthm}&#10;\usepackage{xcolor}&#10;\pagestyle{empty}&#10;\begin{document}&#10;&#10;&#10;$a+bx+cx^{2}\overset{?}{\in}\text{span}\left\{ 2+6x,x^{2},1+2x+2x^{2}\right\}  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6.1379"/>
  <p:tag name="LATEXADDIN" val="\documentclass{article}&#10;\usepackage{amsmath}&#10;\usepackage{amssymb}&#10;\usepackage{amsthm}&#10;\usepackage{xcolor}&#10;\pagestyle{empty}&#10;\begin{document}&#10;&#10;&#10;$\left(\begin{array}{ccc|c}&#10;2 &amp; 0 &amp; 1 &amp; a \\&#10;6 &amp; 0 &amp; 2 &amp; b\\&#10;0 &amp; 1 &amp; 2 &amp; c&#10;\end{array}\right)$&#10;\end{document}"/>
  <p:tag name="IGUANATEXSIZE" val="25"/>
  <p:tag name="IGUANATEXCURSOR" val="2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2124.484"/>
  <p:tag name="LATEXADDIN" val="\documentclass{article}&#10;\usepackage{amsmath}&#10;\usepackage{amssymb}&#10;\usepackage{amsthm}&#10;\usepackage{xcolor}&#10;\pagestyle{empty}&#10;\begin{document}&#10;&#10;&#10;$\text{span}\left\{ 2+6x,x^{2},1+2x+2x^{2}\right\}=\mathbb{R}_{2}[x]  $&#10;\end{document}"/>
  <p:tag name="IGUANATEXSIZE" val="25"/>
  <p:tag name="IGUANATEXCURSOR" val="2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761.905"/>
  <p:tag name="LATEXADDIN" val="\documentclass{article}&#10;\usepackage{amsmath}&#10;\usepackage{amssymb}&#10;\usepackage{amsthm}&#10;\usepackage{xcolor}&#10;\pagestyle{empty}&#10;\begin{document}&#10;&#10;&#10;$\left(\begin{array}{ccc|c}&#10;2 &amp; 0 &amp; 1 &amp; a \\&#10;6 &amp; 0 &amp; 2 &amp; b\\&#10;0 &amp; 1 &amp; 2 &amp; c&#10;\end{array}\right)&#10;\to \cdots \to \left(\begin{array}{ccc|c}&#10;2 &amp; 0 &amp; 1 &amp; a\\&#10;0 &amp; 1 &amp; 2 &amp; c\\&#10;0 &amp; 0 &amp; -1 &amp; b-3a&#10;\end{array}\right)&#10;$&#10;\end{document}"/>
  <p:tag name="IGUANATEXSIZE" val="25"/>
  <p:tag name="IGUANATEXCURSOR" val="3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174.353"/>
  <p:tag name="LATEXADDIN" val="\documentclass{article}&#10;\usepackage{amsmath}&#10;\usepackage{amssymb}&#10;\usepackage{amsthm}&#10;\usepackage{xcolor}&#10;\pagestyle{empty}&#10;\begin{document}&#10;&#10;&#10;$\text{span}\left\{ v_{1},\dots,v_{n}\right\}=V$&#10;\end{document}"/>
  <p:tag name="IGUANATEXSIZE" val="28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1256.843"/>
  <p:tag name="LATEXADDIN" val="\documentclass{article}&#10;\usepackage{amsmath}&#10;\usepackage{amssymb}&#10;\usepackage{amsthm}&#10;\usepackage{xcolor}&#10;\pagestyle{empty}&#10;\begin{document}&#10;&#10;&#10;$ 2+6x,x^{2},1+2x+2x^{2} $&#10;\end{document}"/>
  <p:tag name="IGUANATEXSIZE" val="25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2124.484"/>
  <p:tag name="LATEXADDIN" val="\documentclass{article}&#10;\usepackage{amsmath}&#10;\usepackage{amssymb}&#10;\usepackage{amsthm}&#10;\usepackage{xcolor}&#10;\pagestyle{empty}&#10;\begin{document}&#10;&#10;&#10;$\text{span}\left\{ 2+6x,x^{2},1+2x+2x^{2}\right\} =\mathbb{R}_{2}[x]$&#10;\end{document}"/>
  <p:tag name="IGUANATEXSIZE" val="25"/>
  <p:tag name="IGUANATEXCURSOR" val="2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62.99213"/>
  <p:tag name="LATEXADDIN" val="\documentclass{article}&#10;\usepackage{amsmath}&#10;\usepackage{amssymb}&#10;\usepackage{amsthm}&#10;\usepackage{xcolor}&#10;\pagestyle{empty}&#10;\begin{document}&#10;&#10;&#10;$\in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70.7162"/>
  <p:tag name="LATEXADDIN" val="\documentclass{article}&#10;\usepackage{amsmath}&#10;\usepackage{amssymb}&#10;\usepackage{amsthm}&#10;\usepackage{xcolor}&#10;\pagestyle{empty}&#10;\begin{document}&#10;&#10;&#10;$\mathbb{R}_{2}[x]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64.9044"/>
  <p:tag name="LATEXADDIN" val="\documentclass{article}&#10;\usepackage{amsmath}&#10;\usepackage{amssymb}&#10;\usepackage{amsthm}&#10;\usepackage{xcolor}&#10;\pagestyle{empty}&#10;\begin{document}&#10;&#10;&#10;$ \left(\begin{array}{c}&#10;1\\&#10;0&#10;\end{array}\right),\left(\begin{array}{c}&#10;0\\&#10;1&#10;\end{array}\right)$&#10;\end{document}"/>
  <p:tag name="IGUANATEXSIZE" val="25"/>
  <p:tag name="IGUANATEXCURSOR" val="2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2.7334"/>
  <p:tag name="LATEXADDIN" val="\documentclass{article}&#10;\usepackage{amsmath}&#10;\usepackage{amssymb}&#10;\usepackage{amsthm}&#10;\usepackage{xcolor}&#10;\pagestyle{empty}&#10;\begin{document}&#10;&#10;&#10;$\mathbb{R}^{2}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569.554"/>
  <p:tag name="LATEXADDIN" val="\documentclass{article}&#10;\usepackage{amsmath}&#10;\usepackage{amssymb}&#10;\usepackage{amsthm}&#10;\usepackage{xcolor}&#10;\pagestyle{empty}&#10;\begin{document}&#10;&#10;&#10;$\text{span}\left\{ \left(\begin{array}{c}&#10;1\\&#10;0&#10;\end{array}\right),\left(\begin{array}{c}&#10;0\\&#10;1&#10;\end{array}\right)\right\}=\mathbb{R}^{2}$&#10;\end{document}"/>
  <p:tag name="IGUANATEXSIZE" val="25"/>
  <p:tag name="IGUANATEXCURSOR" val="2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174.353"/>
  <p:tag name="LATEXADDIN" val="\documentclass{article}&#10;\usepackage{amsmath}&#10;\usepackage{amssymb}&#10;\usepackage{amsthm}&#10;\usepackage{xcolor}&#10;\pagestyle{empty}&#10;\begin{document}&#10;&#10;&#10;$\text{span}\left\{ v_{1},\dots,v_{n}\right\}=V$&#10;\end{document}"/>
  <p:tag name="IGUANATEXSIZE" val="28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09.6363"/>
  <p:tag name="LATEXADDIN" val="\documentclass{article}&#10;\usepackage{amsmath}&#10;\usepackage{amssymb}&#10;\usepackage{amsthm}&#10;\usepackage{xcolor}&#10;\pagestyle{empty}&#10;\begin{document}&#10;&#10;&#10;$ \left(\begin{array}{c}&#10;1\\&#10;-1\\&#10;0&#10;\end{array}\right),\left(\begin{array}{c}&#10;1\\&#10;1\\&#10;2&#10;\end{array}\right)$&#10;\end{document}"/>
  <p:tag name="IGUANATEXSIZE" val="25"/>
  <p:tag name="IGUANATEXCURSOR" val="2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771.279"/>
  <p:tag name="LATEXADDIN" val="\documentclass{article}&#10;\usepackage{amsmath}&#10;\usepackage{amssymb}&#10;\usepackage{amsthm}&#10;\usepackage{xcolor}&#10;\pagestyle{empty}&#10;\begin{document}&#10;&#10;&#10;$\text{span}\left\{ \left(\begin{array}{c}&#10;1\\&#10;-1\\&#10;0&#10;\end{array}\right),\left(\begin{array}{c}&#10;1\\&#10;1\\&#10;2&#10;\end{array}\right)\right\} \neq\mathbb{R}^{3}$&#10;\end{document}"/>
  <p:tag name="IGUANATEXSIZE" val="25"/>
  <p:tag name="IGUANATEXCURSOR" val="2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09.6363"/>
  <p:tag name="LATEXADDIN" val="\documentclass{article}&#10;\usepackage{amsmath}&#10;\usepackage{amssymb}&#10;\usepackage{amsthm}&#10;\usepackage{xcolor}&#10;\pagestyle{empty}&#10;\begin{document}&#10;&#10;&#10;$ \left(\begin{array}{c}&#10;1\\&#10;-1\\&#10;0&#10;\end{array}\right),\left(\begin{array}{c}&#10;1\\&#10;1\\&#10;2&#10;\end{array}\right)$&#10;\end{document}"/>
  <p:tag name="IGUANATEXSIZE" val="25"/>
  <p:tag name="IGUANATEXCURSOR" val="2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747.282"/>
  <p:tag name="LATEXADDIN" val="\documentclass{article}&#10;\usepackage{amsmath}&#10;\usepackage{amssymb}&#10;\usepackage{amsthm}&#10;\usepackage{xcolor}&#10;\pagestyle{empty}&#10;\begin{document}&#10;&#10;&#10;$W=\text{span}\left\{ \left(\begin{array}{c}&#10;1\\&#10;-1\\&#10;0&#10;\end{array}\right),\left(\begin{array}{c}&#10;1\\&#10;1\\&#10;2&#10;\end{array}\right)\right\} 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 v_{1},\dots,v_{n}$&#10;\end{document}"/>
  <p:tag name="IGUANATEXSIZE" val="25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02.8871"/>
  <p:tag name="LATEXADDIN" val="\documentclass{article}&#10;\usepackage{amsmath}&#10;\usepackage{amssymb}&#10;\usepackage{amsthm}&#10;\usepackage{xcolor}&#10;\pagestyle{empty}&#10;\begin{document}&#10;&#10;&#10;$\text{span}\left\{ v_{1},\dots,v_{n}\right\}  $&#10;\end{document}"/>
  <p:tag name="IGUANATEXSIZE" val="25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33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095.613"/>
  <p:tag name="LATEXADDIN" val="\documentclass{article}&#10;\usepackage{amsmath}&#10;\usepackage{amssymb}&#10;\usepackage{amsthm}&#10;\usepackage{xcolor}&#10;\pagestyle{empty}&#10;\begin{document}&#10;&#10;&#10;$\text{span}\left\{ v_{1},\dots,v_{n}\right\} =?$&#10;\end{document}"/>
  <p:tag name="IGUANATEXSIZE" val="33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121.11"/>
  <p:tag name="LATEXADDIN" val="\documentclass{article}&#10;\usepackage{amsmath}&#10;\usepackage{amssymb}&#10;\usepackage{amsthm}&#10;\usepackage{xcolor}&#10;\pagestyle{empty}&#10;\begin{document}&#10;&#10;&#10;$v\overset{?}{\in}\text{span}\left\{ v_{1},\dots,v_{n}\right\} $&#10;\end{document}"/>
  <p:tag name="IGUANATEXSIZE" val="2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02.8871"/>
  <p:tag name="LATEXADDIN" val="\documentclass{article}&#10;\usepackage{amsmath}&#10;\usepackage{amssymb}&#10;\usepackage{amsthm}&#10;\usepackage{xcolor}&#10;\pagestyle{empty}&#10;\begin{document}&#10;&#10;&#10;$\text{span}\left\{ v_{1},\dots,v_{n}\right\} $&#10;\end{document}"/>
  <p:tag name="IGUANATEXSIZE" val="33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.24181"/>
  <p:tag name="ORIGINALWIDTH" val="110.9861"/>
  <p:tag name="LATEXADDIN" val="\documentclass{article}&#10;\usepackage{amsmath}&#10;\usepackage{amssymb}&#10;\usepackage{amsthm}&#10;\usepackage{xcolor}&#10;\pagestyle{empty}&#10;\begin{document}&#10;&#10;&#10;$\leftrightarrow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260.9674"/>
  <p:tag name="LATEXADDIN" val="\documentclass{article}&#10;\usepackage{amsmath}&#10;\usepackage{amssymb}&#10;\usepackage{amsthm}&#10;\usepackage{xcolor}&#10;\pagestyle{empty}&#10;\begin{document}&#10;&#10;&#10;$\alpha_{n}v_{n}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242.9696"/>
  <p:tag name="LATEXADDIN" val="\documentclass{article}&#10;\usepackage{amsmath}&#10;\usepackage{amssymb}&#10;\usepackage{amsthm}&#10;\usepackage{xcolor}&#10;\pagestyle{empty}&#10;\begin{document}&#10;&#10;&#10;$\text{span} 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.24181"/>
  <p:tag name="ORIGINALWIDTH" val="110.9861"/>
  <p:tag name="LATEXADDIN" val="\documentclass{article}&#10;\usepackage{amsmath}&#10;\usepackage{amssymb}&#10;\usepackage{amsthm}&#10;\usepackage{xcolor}&#10;\pagestyle{empty}&#10;\begin{document}&#10;&#10;&#10;$\leftrightarrow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67.379"/>
  <p:tag name="LATEXADDIN" val="\documentclass{article}&#10;\usepackage{amsmath}&#10;\usepackage{amssymb}&#10;\usepackage{amsthm}&#10;\usepackage{xcolor}&#10;\pagestyle{empty}&#10;\begin{document}&#10;&#10;&#10;$v_{1},v_{2}\dots,v_{n}\in \mathbb{F}^m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359.58"/>
  <p:tag name="LATEXADDIN" val="\documentclass{article}&#10;\usepackage{amsmath}&#10;\usepackage{amssymb}&#10;\usepackage{amsthm}&#10;\usepackage{xcolor}&#10;\pagestyle{empty}&#10;\begin{document}&#10;&#10;&#10;$\left(\begin{array}{cccc|c}&#10;| &amp; | &amp;  &amp; | &amp; |\\&#10;v_{1} &amp; v_{2} &amp; \cdots &amp; v_{n}&amp;v\\&#10;| &amp; | &amp;  &amp; |&amp; |&#10;\end{array}\right)$&#10;\end{document}"/>
  <p:tag name="IGUANATEXSIZE" val="25"/>
  <p:tag name="IGUANATEXCURSOR" val="2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67.754"/>
  <p:tag name="LATEXADDIN" val="\documentclass{article}&#10;\usepackage{amsmath}&#10;\usepackage{amssymb}&#10;\usepackage{amsthm}&#10;\usepackage{xcolor}&#10;\pagestyle{empty}&#10;\begin{document}&#10;&#10;&#10;$\left(\begin{array}{c}&#10;1\\&#10;-1\\&#10;0&#10;\end{array}\right),\left(\begin{array}{c}&#10;1\\&#10;1\\&#10;2&#10;\end{array}\right),\left(\begin{array}{c}&#10;2\\&#10;0\\&#10;2&#10;\end{array}\right),\left(\begin{array}{c}&#10;8\\&#10;-2\\&#10;6&#10;\end{array}\right)$&#10;\end{document}"/>
  <p:tag name="IGUANATEXSIZE" val="25"/>
  <p:tag name="IGUANATEXCURSOR" val="3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82.34"/>
  <p:tag name="LATEXADDIN" val="\documentclass{article}&#10;\usepackage{amsmath}&#10;\usepackage{amssymb}&#10;\usepackage{amsthm}&#10;\usepackage{xcolor}&#10;\pagestyle{empty}&#10;\begin{document}&#10;&#10;&#10;$\left(\begin{array}{cccc|c}&#10;1 &amp; 1 &amp; 2 &amp; 8&amp;x\\&#10;-1 &amp; 1 &amp; 0 &amp; -2&amp;y\\&#10;0 &amp; 2 &amp; 2 &amp; 6&amp;z&#10;\end{array}\right)$&#10;\end{document}"/>
  <p:tag name="IGUANATEXSIZE" val="20"/>
  <p:tag name="IGUANATEXCURSOR" val="2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92.501"/>
  <p:tag name="LATEXADDIN" val="\documentclass{article}&#10;\usepackage{amsmath}&#10;\usepackage{amssymb}&#10;\usepackage{amsthm}&#10;\usepackage{xcolor}&#10;\pagestyle{empty}&#10;\begin{document}&#10;&#10;&#10;$\xrightarrow{R_{2}\leftarrow R_{2}+R_{1}}\left(\begin{array}{cccc|c}&#10;1 &amp; 1 &amp; 2 &amp; 8&amp;x\\&#10;0 &amp; 2 &amp; 2 &amp; 6&amp;x+y\\&#10;0 &amp; 2 &amp; 2 &amp; 6&amp;z&#10;\end{array}\right)$&#10;\end{document}"/>
  <p:tag name="IGUANATEXSIZE" val="20"/>
  <p:tag name="IGUANATEXCURSOR" val="2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209.224"/>
  <p:tag name="LATEXADDIN" val="\documentclass{article}&#10;\usepackage{amsmath}&#10;\usepackage{amssymb}&#10;\usepackage{amsthm}&#10;\usepackage{xcolor}&#10;\pagestyle{empty}&#10;\begin{document}&#10;&#10;&#10;$\xrightarrow{R_{3}\leftarrow R_{3}-R_{2}}\left(\begin{array}{cccc|c}&#10;1 &amp; 1 &amp; 2 &amp; 8&amp;x\\&#10;0 &amp; 2 &amp; 2 &amp; 6&amp;x+y\\&#10;0 &amp; 0 &amp; 0 &amp; 0&amp;z-x-y&#10;\end{array}\right)$&#10;\end{document}"/>
  <p:tag name="IGUANATEXSIZE" val="20"/>
  <p:tag name="IGUANATEXCURSOR" val="2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3.4833"/>
  <p:tag name="LATEXADDIN" val="\documentclass{article}&#10;\usepackage{amsmath}&#10;\usepackage{amssymb}&#10;\usepackage{amsthm}&#10;\usepackage{xcolor}&#10;\pagestyle{empty}&#10;\begin{document}&#10;&#10;&#10;$\mathbb{R}^3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4144.732"/>
  <p:tag name="LATEXADDIN" val="\documentclass{article}&#10;\usepackage{amsmath}&#10;\usepackage{amssymb}&#10;\usepackage{amsthm}&#10;\usepackage{xcolor}&#10;\pagestyle{empty}&#10;\begin{document}&#10;&#10;&#10;$\text{span}\left\{&#10;\left(\begin{array}{c}&#10;1\\&#10;-1\\&#10;0&#10;\end{array}\right),\left(\begin{array}{c}&#10;1\\&#10;1\\&#10;2&#10;\end{array}\right),\left(\begin{array}{c}&#10;2\\&#10;0\\&#10;2&#10;\end{array}\right),\left(\begin{array}{c}&#10;8\\&#10;-2\\&#10;6&#10;\end{array}\right)&#10;\right\}=&#10;\left\{&#10;\left(\begin{array}{c}&#10;x\\&#10;y\\&#10;z&#10;\end{array}\right)&#10;\mid z-x-y=0&#10;\right\}&#10;$&#10;\end{document}"/>
  <p:tag name="IGUANATEXSIZE" val="20"/>
  <p:tag name="IGUANATEXCURSOR" val="4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577.803"/>
  <p:tag name="LATEXADDIN" val="\documentclass{article}&#10;\usepackage{amsmath}&#10;\usepackage{amssymb}&#10;\usepackage{amsthm}&#10;\usepackage{xcolor}&#10;\pagestyle{empty}&#10;\begin{document}&#10;&#10;&#10;$=\text{span}\left\{ \left(\begin{array}{c}&#10;1\\&#10;-1\\&#10;0&#10;\end{array}\right),\left(\begin{array}{c}&#10;1\\&#10;1\\&#10;2&#10;\end{array}\right)\right\} 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{4}$&#10;\end{document}"/>
  <p:tag name="IGUANATEXSIZE" val="28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2517.435"/>
  <p:tag name="LATEXADDIN" val="\documentclass{article}&#10;\usepackage{amsmath}&#10;\usepackage{amssymb}&#10;\usepackage{amsthm}&#10;\usepackage{xcolor}&#10;\pagestyle{empty}&#10;\begin{document}&#10;&#10;&#10;$&#10;W=&#10;\left\{&#10;\begin{pmatrix}&#10;x_1 \\&#10;x_2 \\&#10;x_3 \\&#10;x_4&#10;\end{pmatrix}&#10;\in V &#10;: &#10;\begin{array}{cl}&#10;x_1 +x_2 +x_3=0 &amp;&#10;\\&#10;-x_1+x_2 +2x_3=0&amp;&#10;\end{array} &#10;\right\}&#10;$&#10;\end{document}"/>
  <p:tag name="IGUANATEXSIZE" val="20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3373.078"/>
  <p:tag name="LATEXADDIN" val="\documentclass{article}&#10;\usepackage{amsmath}&#10;\usepackage{amssymb}&#10;\usepackage{amsthm}&#10;\usepackage{xcolor}&#10;\pagestyle{empty}&#10;\begin{document}&#10;&#10;&#10;$W=\left\{ \left(\begin{array}{c}&#10;x_{1}\\&#10;x_{2}\\&#10;x_{3}\\&#10;x_{4}&#10;\end{array}\right)\in V\mid\left(\begin{array}{cccc}&#10;1 &amp; 1 &amp; 1 &amp; 0\\&#10;-1 &amp; 1 &amp; 2 &amp; 0&#10;\end{array}\right)\left(\begin{array}{c}&#10;x_{1}\\&#10;x_{2}\\&#10;x_{3}&#10;\end{array}\right)=\left(\begin{array}{c}&#10;0\\&#10;0&#10;\end{array}\right)\right\} 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78.328"/>
  <p:tag name="LATEXADDIN" val="\documentclass{article}&#10;\usepackage{amsmath}&#10;\usepackage{amssymb}&#10;\usepackage{amsthm}&#10;\usepackage{xcolor}&#10;\pagestyle{empty}&#10;\begin{document}&#10;&#10;&#10;$=\text{Null}\left(\begin{array}{cccc}&#10;1 &amp; 1 &amp; 1 &amp; 0\\&#10;-1 &amp; 1 &amp; 2 &amp; 0&#10;\end{array}\right)$&#10;\end{document}"/>
  <p:tag name="IGUANATEXSIZE" val="20"/>
  <p:tag name="IGUANATEXCURSOR" val="2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005.624"/>
  <p:tag name="LATEXADDIN" val="\documentclass{article}&#10;\usepackage{amsmath}&#10;\usepackage{amssymb}&#10;\usepackage{amsthm}&#10;\usepackage{xcolor}&#10;\pagestyle{empty}&#10;\begin{document}&#10;&#10;&#10;$\left(\begin{array}{cccc|c}&#10;1 &amp; 1 &amp; 1 &amp; 0 &amp; 0\\&#10;-1 &amp; 1 &amp; 2 &amp; 0 &amp; 0&#10;\end{array}\right)\to \cdots \to \left(\begin{array}{cccc|c}&#10;&#10;1 &amp; 0 &amp; -0.5 &amp; 0&amp;0\\&#10;0 &amp; 1 &amp; 1.5 &amp; 0&amp;0&#10;\end{array}\right)$&#10;\end{document}"/>
  <p:tag name="IGUANATEXSIZE" val="25"/>
  <p:tag name="IGUANATEXCURSOR" val="3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242.9696"/>
  <p:tag name="LATEXADDIN" val="\documentclass{article}&#10;\usepackage{amsmath}&#10;\usepackage{amssymb}&#10;\usepackage{amsthm}&#10;\usepackage{xcolor}&#10;\pagestyle{empty}&#10;\begin{document}&#10;&#10;&#10;$\text{span} 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{4}$&#10;\end{document}"/>
  <p:tag name="IGUANATEXSIZE" val="28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2517.435"/>
  <p:tag name="LATEXADDIN" val="\documentclass{article}&#10;\usepackage{amsmath}&#10;\usepackage{amssymb}&#10;\usepackage{amsthm}&#10;\usepackage{xcolor}&#10;\pagestyle{empty}&#10;\begin{document}&#10;&#10;&#10;$&#10;W=&#10;\left\{&#10;\begin{pmatrix}&#10;x_1 \\&#10;x_2 \\&#10;x_3 \\&#10;x_4&#10;\end{pmatrix}&#10;\in V &#10;: &#10;\begin{array}{cl}&#10;x_1 +x_2 +x_3=0 &amp;&#10;\\&#10;-x_1+x_2 +2x_3=0&amp;&#10;\end{array} &#10;\right\}&#10;$&#10;\end{document}"/>
  <p:tag name="IGUANATEXSIZE" val="20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3373.078"/>
  <p:tag name="LATEXADDIN" val="\documentclass{article}&#10;\usepackage{amsmath}&#10;\usepackage{amssymb}&#10;\usepackage{amsthm}&#10;\usepackage{xcolor}&#10;\pagestyle{empty}&#10;\begin{document}&#10;&#10;&#10;$W=\left\{ \left(\begin{array}{c}&#10;x_{1}\\&#10;x_{2}\\&#10;x_{3}\\&#10;x_{4}&#10;\end{array}\right)\in V\mid\left(\begin{array}{cccc}&#10;1 &amp; 1 &amp; 1 &amp; 0\\&#10;-1 &amp; 1 &amp; 2 &amp; 0&#10;\end{array}\right)\left(\begin{array}{c}&#10;x_{1}\\&#10;x_{2}\\&#10;x_{3}&#10;\end{array}\right)=\left(\begin{array}{c}&#10;0\\&#10;0&#10;\end{array}\right)\right\} 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124"/>
  <p:tag name="ORIGINALWIDTH" val="1395.575"/>
  <p:tag name="LATEXADDIN" val="\documentclass{article}&#10;\usepackage{amsmath}&#10;\usepackage{amssymb}&#10;\usepackage{amsthm}&#10;\usepackage{xcolor}&#10;\pagestyle{empty}&#10;\begin{document}&#10;&#10;&#10;$=\text{Null}\left(\begin{array}{cccc}&#10;1 &amp; 0 &amp; -\frac{1}{2} &amp; 0\\&#10;0 &amp; 1 &amp; \frac{3}{2} &amp; 0&#10;\end{array}\right)$&#10;\end{document}"/>
  <p:tag name="IGUANATEXSIZE" val="20"/>
  <p:tag name="IGUANATEXCURSOR" val="2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8.99512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6.49417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005.624"/>
  <p:tag name="LATEXADDIN" val="\documentclass{article}&#10;\usepackage{amsmath}&#10;\usepackage{amssymb}&#10;\usepackage{amsthm}&#10;\usepackage{xcolor}&#10;\pagestyle{empty}&#10;\begin{document}&#10;&#10;&#10;$\left(\begin{array}{cccc|c}&#10;1 &amp; 1 &amp; 1 &amp; 0 &amp; 0\\&#10;-1 &amp; 1 &amp; 2 &amp; 0 &amp; 0&#10;\end{array}\right)\to \cdots \to \left(\begin{array}{cccc|c}&#10;&#10;1 &amp; 0 &amp; -0.5 &amp; 0&amp;0\\&#10;0 &amp; 1 &amp; 1.5 &amp; 0&amp;0&#10;\end{array}\right)$&#10;\end{document}"/>
  <p:tag name="IGUANATEXSIZE" val="10"/>
  <p:tag name="IGUANATEXCURSOR" val="3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1348.331"/>
  <p:tag name="LATEXADDIN" val="\documentclass{article}&#10;\usepackage{amsmath}&#10;\usepackage{amssymb}&#10;\usepackage{amsthm}&#10;\usepackage{xcolor}&#10;\pagestyle{empty}&#10;\begin{document}&#10;&#10;&#10;$=&#10;\left\{&#10;\begin{pmatrix}&#10;0.5\textcolor{blue}{t} \\&#10;-1.5 \textcolor{blue}{t} \\&#10;\textcolor{blue}{t} \\&#10;\textcolor{magenta}{s}&#10;\end{pmatrix}&#10;\mid \textcolor{magenta}{s},\textcolor{blue}{t} \in \mathbb{R}&#10;\right\}&#10;$&#10;\end{document}"/>
  <p:tag name="IGUANATEXSIZE" val="20"/>
  <p:tag name="IGUANATEXCURSOR" val="3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2025.497"/>
  <p:tag name="LATEXADDIN" val="\documentclass{article}&#10;\usepackage{amsmath}&#10;\usepackage{amssymb}&#10;\usepackage{amsthm}&#10;\usepackage{xcolor}&#10;\pagestyle{empty}&#10;\begin{document}&#10;&#10;&#10;$=&#10;\left\{\textcolor{blue}{t} &#10;\begin{pmatrix}&#10;0.5\\&#10;-1.5  \\&#10;1 \\&#10;0&#10;\end{pmatrix}&#10;+&#10;\textcolor{magenta}{s}&#10;\begin{pmatrix}&#10;0\\&#10;0\\&#10;0 \\&#10;1&#10;\end{pmatrix}&#10;\mid \textcolor{magenta}{s},\textcolor{blue}{t} \in \mathbb{R}&#10;\right\}&#10;=&#10;$&#10;\end{document}"/>
  <p:tag name="IGUANATEXSIZE" val="20"/>
  <p:tag name="IGUANATEXCURSOR" val="3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1297.338"/>
  <p:tag name="LATEXADDIN" val="\documentclass{article}&#10;\usepackage{amsmath}&#10;\usepackage{amssymb}&#10;\usepackage{amsthm}&#10;\usepackage{xcolor}&#10;\pagestyle{empty}&#10;\begin{document}&#10;&#10;&#10;$\text{span}&#10;\left\{ &#10;\begin{pmatrix}&#10;0.5\\&#10;-1.5  \\&#10;1 \\&#10;0&#10;\end{pmatrix}&#10;,&#10;\begin{pmatrix}&#10;0\\&#10;0\\&#10;0 \\&#10;1&#10;\end{pmatrix}&#10;\right\}&#10;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242.9696"/>
  <p:tag name="LATEXADDIN" val="\documentclass{article}&#10;\usepackage{amsmath}&#10;\usepackage{amssymb}&#10;\usepackage{amsthm}&#10;\usepackage{xcolor}&#10;\pagestyle{empty}&#10;\begin{document}&#10;&#10;&#10;$\text{span} 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242.9696"/>
  <p:tag name="LATEXADDIN" val="\documentclass{article}&#10;\usepackage{amsmath}&#10;\usepackage{amssymb}&#10;\usepackage{amsthm}&#10;\usepackage{xcolor}&#10;\pagestyle{empty}&#10;\begin{document}&#10;&#10;&#10;$\text{span} 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71.1286"/>
  <p:tag name="LATEXADDIN" val="\documentclass{article}&#10;\usepackage{amsmath}&#10;\usepackage{amssymb}&#10;\usepackage{amsthm}&#10;\usepackage{xcolor}&#10;\pagestyle{empty}&#10;\begin{document}&#10;&#10;&#10;$\alpha_{1},\alpha_{2},\dots,\alpha_{n}\in\mathbb{F}$&#10;\end{document}"/>
  <p:tag name="IGUANATEXSIZE" val="28"/>
  <p:tag name="IGUANATEXCURSOR" val="1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232.4709"/>
  <p:tag name="LATEXADDIN" val="\documentclass{article}&#10;\usepackage{amsmath}&#10;\usepackage{amssymb}&#10;\usepackage{amsthm}&#10;\usepackage{xcolor}&#10;\pagestyle{empty}&#10;\begin{document}&#10;&#10;&#10;$\alpha_{1}v_{1}$&#10;\end{document}"/>
  <p:tag name="IGUANATEXSIZE" val="28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252.75"/>
  <p:tag name="OUTPUTDPI" val="1200"/>
  <p:tag name="LATEXADDIN" val="\documentclass{article}&#10;\usepackage{amsmath}&#10;\usepackage{amssymb}&#10;\usepackage{amsthm}&#10;\usepackage{xcolor}&#10;\pagestyle{empty}&#10;\begin{document}&#10;&#10;&#10;$spa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1.6835"/>
  <p:tag name="ORIGINALWIDTH" val="1460.067"/>
  <p:tag name="LATEXADDIN" val="\documentclass{article}&#10;\usepackage{amsmath}&#10;\usepackage{amssymb}&#10;\usepackage{amsthm}&#10;\usepackage{xcolor}&#10;\pagestyle{empty}&#10;\begin{document}&#10;&#10;&#10;$\left(\begin{array}{cccc|c}&#10;| &amp; | &amp;  &amp; | &amp; x_1\\&#10;v_{1} &amp; v_{2} &amp; \cdots &amp; v_{n}&amp;\vdots \\&#10;| &amp; | &amp;  &amp; |&amp; x_m&#10;\end{array}\right)$&#10;\end{document}"/>
  <p:tag name="IGUANATEXSIZE" val="25"/>
  <p:tag name="IGUANATEXCURSOR" val="2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235.4706"/>
  <p:tag name="LATEXADDIN" val="\documentclass{article}&#10;\usepackage{amsmath}&#10;\usepackage{amssymb}&#10;\usepackage{amsthm}&#10;\usepackage{xcolor}&#10;\pagestyle{empty}&#10;\begin{document}&#10;&#10;&#10;$\alpha_{2}v_{2}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236.2205"/>
  <p:tag name="LATEXADDIN" val="\documentclass{article}&#10;\usepackage{amsmath}&#10;\usepackage{amssymb}&#10;\usepackage{amsthm}&#10;\usepackage{xcolor}&#10;\pagestyle{empty}&#10;\begin{document}&#10;&#10;&#10;$\alpha_{3}v_{3}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260.9674"/>
  <p:tag name="LATEXADDIN" val="\documentclass{article}&#10;\usepackage{amsmath}&#10;\usepackage{amssymb}&#10;\usepackage{amsthm}&#10;\usepackage{xcolor}&#10;\pagestyle{empty}&#10;\begin{document}&#10;&#10;&#10;$\alpha_{n}v_{n}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62.99213"/>
  <p:tag name="LATEXADDIN" val="\documentclass{article}&#10;\usepackage{amsmath}&#10;\usepackage{amssymb}&#10;\usepackage{amsthm}&#10;\usepackage{xcolor}&#10;\pagestyle{empty}&#10;\begin{document}&#10;&#10;&#10;$\in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symb}&#10;\usepackage{amsthm}&#10;\usepackage{xcolor}&#10;\pagestyle{empty}&#10;\begin{document}&#10;&#10;&#10;$+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62.99213"/>
  <p:tag name="LATEXADDIN" val="\documentclass{article}&#10;\usepackage{amsmath}&#10;\usepackage{amssymb}&#10;\usepackage{amsthm}&#10;\usepackage{xcolor}&#10;\pagestyle{empty}&#10;\begin{document}&#10;&#10;&#10;$\in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365.579"/>
  <p:tag name="LATEXADDIN" val="\documentclass{article}&#10;\usepackage{amsmath}&#10;\usepackage{amssymb}&#10;\usepackage{amsthm}&#10;\usepackage{xcolor}&#10;\pagestyle{empty}&#10;\begin{document}&#10;&#10;&#10;$\alpha_{1}v_{1}+\alpha_{2}v_{2}+\cdots+\alpha_{n}v_{n}$&#10;\end{document}"/>
  <p:tag name="IGUANATEXSIZE" val="28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}&#10;\usepackage{amssymb}&#10;\usepackage{amsthm}&#10;\usepackage{xcolor}&#10;\pagestyle{empty}&#10;\begin{document}&#10;&#10;&#10;$+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66.7042"/>
  <p:tag name="LATEXADDIN" val="\documentclass{article}&#10;\usepackage{amsmath}&#10;\usepackage{amssymb}&#10;\usepackage{amsthm}&#10;\usepackage{xcolor}&#10;\pagestyle{empty}&#10;\begin{document}&#10;&#10;&#10;$+\cdots +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62.99213"/>
  <p:tag name="LATEXADDIN" val="\documentclass{article}&#10;\usepackage{amsmath}&#10;\usepackage{amssymb}&#10;\usepackage{amsthm}&#10;\usepackage{xcolor}&#10;\pagestyle{empty}&#10;\begin{document}&#10;&#10;&#10;$\in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8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8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{2}$&#10;\end{document}"/>
  <p:tag name="IGUANATEXSIZE" val="28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{1}$&#10;\end{document}"/>
  <p:tag name="IGUANATEXSIZE" val="28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848.519"/>
  <p:tag name="LATEXADDIN" val="\documentclass{article}&#10;\usepackage{amsmath}&#10;\usepackage{amssymb}&#10;\usepackage{amsthm}&#10;\usepackage{xcolor}&#10;\pagestyle{empty}&#10;\begin{document}&#10;&#10;&#10;$\pi\left(\begin{array}{c}&#10;1\\&#10;2&#10;\end{array}\right)+3\left(\begin{array}{c}&#10;-1\\&#10;2&#10;\end{array}\right)-\sqrt{3}\left(\begin{array}{c}&#10;2\\&#10;2&#10;\end{array}\right)$&#10;\end{document}"/>
  <p:tag name="IGUANATEXSIZE" val="25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2.7334"/>
  <p:tag name="LATEXADDIN" val="\documentclass{article}&#10;\usepackage{amsmath}&#10;\usepackage{amssymb}&#10;\usepackage{amsthm}&#10;\usepackage{xcolor}&#10;\pagestyle{empty}&#10;\begin{document}&#10;&#10;&#10;$0_V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8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418.073"/>
  <p:tag name="LATEXADDIN" val="\documentclass{article}&#10;\usepackage{amsmath}&#10;\usepackage{amssymb}&#10;\usepackage{amsthm}&#10;\usepackage{xcolor}&#10;\pagestyle{empty}&#10;\begin{document}&#10;&#10;&#10;$v_{1}=1v_{1}+0v_{2}+\cdots+0v_{n}$&#10;\end{document}"/>
  <p:tag name="IGUANATEXSIZE" val="25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418.073"/>
  <p:tag name="LATEXADDIN" val="\documentclass{article}&#10;\usepackage{amsmath}&#10;\usepackage{amssymb}&#10;\usepackage{amsthm}&#10;\usepackage{xcolor}&#10;\pagestyle{empty}&#10;\begin{document}&#10;&#10;&#10;$v_{2}=0v_{1}+1v_{2}+\cdots+0v_{n}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430.071"/>
  <p:tag name="LATEXADDIN" val="\documentclass{article}&#10;\usepackage{amsmath}&#10;\usepackage{amssymb}&#10;\usepackage{amsthm}&#10;\usepackage{xcolor}&#10;\pagestyle{empty}&#10;\begin{document}&#10;&#10;&#10;$v_{n}=0v_{1}+0v_{2}+\cdots+1v_{n}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.49835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448.819"/>
  <p:tag name="LATEXADDIN" val="\documentclass{article}&#10;\usepackage{amsmath}&#10;\usepackage{amssymb}&#10;\usepackage{amsthm}&#10;\usepackage{xcolor}&#10;\pagestyle{empty}&#10;\begin{document}&#10;&#10;&#10;$0_V=0v_{1}+0v_{2}+\cdots+0v_{n}$&#10;\end{document}"/>
  <p:tag name="IGUANATEXSIZE" val="25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02.8871"/>
  <p:tag name="LATEXADDIN" val="\documentclass{article}&#10;\usepackage{amsmath}&#10;\usepackage{amssymb}&#10;\usepackage{amsthm}&#10;\usepackage{xcolor}&#10;\pagestyle{empty}&#10;\begin{document}&#10;&#10;&#10;$\text{span}\left\{ v_{1},\dots,v_{n}\right\} $&#10;\end{document}"/>
  <p:tag name="IGUANATEXSIZE" val="28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71.2411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28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3.7008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107.987"/>
  <p:tag name="LATEXADDIN" val="\documentclass{article}&#10;\usepackage{amsmath}&#10;\usepackage{amssymb}&#10;\usepackage{amsthm}&#10;\usepackage{xcolor}&#10;\pagestyle{empty}&#10;\begin{document}&#10;&#10;&#10;$ =\left\{ \alpha_{1}v_{1}+\cdots+\alpha_{n}v_{n}\mid\alpha_{1},\dots,\alpha_{n}\in\mathbb{F}\right\} $&#10;\end{document}"/>
  <p:tag name="IGUANATEXSIZE" val="2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864.267"/>
  <p:tag name="LATEXADDIN" val="\documentclass{article}&#10;\usepackage{amsmath}&#10;\usepackage{amssymb}&#10;\usepackage{amsthm}&#10;\usepackage{xcolor}&#10;\pagestyle{empty}&#10;\begin{document}&#10;&#10;&#10;$0,v_1,v_2,\dots, v_n\in \text{span}\left\{ v_{1},\dots,v_{n}\right\} 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3652.043"/>
  <p:tag name="LATEXADDIN" val="\documentclass{article}&#10;\usepackage{amsmath}&#10;\usepackage{amssymb}&#10;\usepackage{amsthm}&#10;\usepackage{xcolor}&#10;\pagestyle{empty}&#10;\begin{document}&#10;&#10;&#10;$\text{span}\left\{ \left(\begin{array}{c}&#10;1\\&#10;1\\&#10;1&#10;\end{array}\right),\left(\begin{array}{c}&#10;1\\&#10;-1\\&#10;0&#10;\end{array}\right)\right\} =\left\{ \alpha\left(\begin{array}{c}&#10;1\\&#10;1\\&#10;1&#10;\end{array}\right)+\beta\left(\begin{array}{c}&#10;1\\&#10;-1\\&#10;0&#10;\end{array}\right)\mid\alpha,\beta\in\mathbb{R}\right\} 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881.515"/>
  <p:tag name="LATEXADDIN" val="\documentclass{article}&#10;\usepackage{amsmath}&#10;\usepackage{amssymb}&#10;\usepackage{amsthm}&#10;\usepackage{xcolor}&#10;\pagestyle{empty}&#10;\begin{document}&#10;&#10;&#10;$\{v_1,v_2,\dots, v_n\}\subseteq \text{span}\left\{ v_{1},\dots,v_{n}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1.4173"/>
  <p:tag name="LATEXADDIN" val="\documentclass{article}&#10;\usepackage{amsmath}&#10;\usepackage{amssymb}&#10;\usepackage{amsthm}&#10;\usepackage{xcolor}&#10;\pagestyle{empty}&#10;\begin{document}&#10;&#10;&#10;$S\subseteq \text{span}(S) $&#10;\end{document}"/>
  <p:tag name="IGUANATEXSIZE" val="28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3.7008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28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734.533"/>
  <p:tag name="LATEXADDIN" val="\documentclass{article}&#10;\usepackage{amsmath}&#10;\usepackage{amssymb}&#10;\usepackage{amsthm}&#10;\usepackage{xcolor}&#10;\pagestyle{empty}&#10;\begin{document}&#10;&#10;&#10;$S=&#10; \{&#10;e_1=\left(\begin{array}{c}&#10;1\\&#10;0&#10;\end{array}\right),&#10;e_2=&#10;\left(\begin{array}{c}&#10;0\\&#10;1&#10;\end{array}\right)\}$&#10;\end{document}"/>
  <p:tag name="IGUANATEXSIZE" val="28"/>
  <p:tag name="IGUANATEXCURSOR" val="2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23.697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3.75"/>
  <p:tag name="OUTPUTDPI" val="1200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176.978"/>
  <p:tag name="LATEXADDIN" val="\documentclass{article}&#10;\usepackage{amsmath}&#10;\usepackage{amssymb}&#10;\usepackage{amsthm}&#10;\usepackage{xcolor}&#10;\pagestyle{empty}&#10;\begin{document}&#10;&#10;&#10;$v_1=\left(\begin{array}{c}&#10;1\\&#10;2&#10;\end{array}\right),v_2=\left(\begin{array}{c}&#10;-1\\&#10;2&#10;\end{array}\right),v_3= \left(\begin{array}{c}&#10;2\\&#10;2&#10;\end{array}\right)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6.75"/>
  <p:tag name="OUTPUTDPI" val="1200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2e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156.75"/>
  <p:tag name="OUTPUTDPI" val="1200"/>
  <p:tag name="LATEXADDIN" val="\documentclass{article}&#10;\usepackage{amsmath}&#10;\usepackage{amssymb}&#10;\usepackage{amsthm}&#10;\usepackage{xcolor}&#10;\pagestyle{empty}&#10;\begin{document}&#10;&#10;&#10;$3e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58.25"/>
  <p:tag name="OUTPUTDPI" val="1200"/>
  <p:tag name="LATEXADDIN" val="\documentclass{article}&#10;\usepackage{amsmath}&#10;\usepackage{amssymb}&#10;\usepackage{amsthm}&#10;\usepackage{xcolor}&#10;\pagestyle{empty}&#10;\begin{document}&#10;&#10;&#10;$4e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5e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158.25"/>
  <p:tag name="OUTPUTDPI" val="1200"/>
  <p:tag name="LATEXADDIN" val="\documentclass{article}&#10;\usepackage{amsmath}&#10;\usepackage{amssymb}&#10;\usepackage{amsthm}&#10;\usepackage{xcolor}&#10;\pagestyle{empty}&#10;\begin{document}&#10;&#10;&#10;$2e_2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159.75"/>
  <p:tag name="OUTPUTDPI" val="1200"/>
  <p:tag name="LATEXADDIN" val="\documentclass{article}&#10;\usepackage{amsmath}&#10;\usepackage{amssymb}&#10;\usepackage{amsthm}&#10;\usepackage{xcolor}&#10;\pagestyle{empty}&#10;\begin{document}&#10;&#10;&#10;$3e_2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86"/>
  <p:tag name="OUTPUTDPI" val="1200"/>
  <p:tag name="LATEXADDIN" val="\documentclass{article}&#10;\usepackage{amsmath}&#10;\usepackage{amssymb}&#10;\usepackage{amsthm}&#10;\usepackage{xcolor}&#10;\pagestyle{empty}&#10;\begin{document}&#10;&#10;&#10;$-e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248.25"/>
  <p:tag name="OUTPUTDPI" val="1200"/>
  <p:tag name="LATEXADDIN" val="\documentclass{article}&#10;\usepackage{amsmath}&#10;\usepackage{amssymb}&#10;\usepackage{amsthm}&#10;\usepackage{xcolor}&#10;\pagestyle{empty}&#10;\begin{document}&#10;&#10;&#10;$-2e_1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486.75"/>
  <p:tag name="OUTPUTDPI" val="1200"/>
  <p:tag name="LATEXADDIN" val="\documentclass{article}&#10;\usepackage{amsmath}&#10;\usepackage{amssymb}&#10;\usepackage{amsthm}&#10;\usepackage{xcolor}&#10;\pagestyle{empty}&#10;\begin{document}&#10;&#10;&#10;$2e_1+2e_2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645.294"/>
  <p:tag name="LATEXADDIN" val="\documentclass{article}&#10;\usepackage{amsmath}&#10;\usepackage{amssymb}&#10;\usepackage{amsthm}&#10;\usepackage{xcolor}&#10;\pagestyle{empty}&#10;\begin{document}&#10;&#10;&#10;$2\left(\begin{array}{c}&#10;1\\&#10;2&#10;\end{array}\right)+5\left(\begin{array}{c}&#10;-1\\&#10;2&#10;\end{array}\right)-\left(\begin{array}{c}&#10;2\\&#10;2&#10;\end{array}\right)$&#10;\end{document}"/>
  <p:tag name="IGUANATEXSIZE" val="25"/>
  <p:tag name="IGUANATEXCURSOR" val="2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427.5"/>
  <p:tag name="OUTPUTDPI" val="1200"/>
  <p:tag name="LATEXADDIN" val="\documentclass{article}&#10;\usepackage{amsmath}&#10;\usepackage{amssymb}&#10;\usepackage{amsthm}&#10;\usepackage{xcolor}&#10;\pagestyle{empty}&#10;\begin{document}&#10;&#10;&#10;$4e_1+e_2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579.75"/>
  <p:tag name="OUTPUTDPI" val="1200"/>
  <p:tag name="LATEXADDIN" val="\documentclass{article}&#10;\usepackage{amsmath}&#10;\usepackage{amssymb}&#10;\usepackage{amsthm}&#10;\usepackage{xcolor}&#10;\pagestyle{empty}&#10;\begin{document}&#10;&#10;&#10;$-2e_1+3e_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83"/>
  <p:tag name="OUTPUTDPI" val="1200"/>
  <p:tag name="LATEXADDIN" val="\documentclass{article}&#10;\usepackage{amsmath}&#10;\usepackage{amssymb}&#10;\usepackage{amsthm}&#10;\usepackage{xcolor}&#10;\pagestyle{empty}&#10;\begin{document}&#10;&#10;&#10;$ae_1+be_2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18.7101"/>
  <p:tag name="LATEXADDIN" val="\documentclass{article}&#10;\usepackage{amsmath}&#10;\usepackage{amssymb}&#10;\usepackage{amsthm}&#10;\usepackage{xcolor}&#10;\pagestyle{empty}&#10;\begin{document}&#10;&#10;&#10;$&#10; \left(\begin{array}{c}&#10;1\\&#10;0&#10;\end{array}\right)$&#10;\end{document}"/>
  <p:tag name="IGUANATEXSIZE" val="15"/>
  <p:tag name="IGUANATEXCURSOR" val="1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18.7101"/>
  <p:tag name="LATEXADDIN" val="\documentclass{article}&#10;\usepackage{amsmath}&#10;\usepackage{amssymb}&#10;\usepackage{amsthm}&#10;\usepackage{xcolor}&#10;\pagestyle{empty}&#10;\begin{document}&#10;&#10;&#10;$&#10; \left(\begin{array}{c}&#10;2\\&#10;0&#10;\end{array}\right)$&#10;\end{document}"/>
  <p:tag name="IGUANATEXSIZE" val="15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18.7101"/>
  <p:tag name="LATEXADDIN" val="\documentclass{article}&#10;\usepackage{amsmath}&#10;\usepackage{amssymb}&#10;\usepackage{amsthm}&#10;\usepackage{xcolor}&#10;\pagestyle{empty}&#10;\begin{document}&#10;&#10;&#10;$&#10; \left(\begin{array}{c}&#10;3\\&#10;0&#10;\end{array}\right)$&#10;\end{document}"/>
  <p:tag name="IGUANATEXSIZE" val="15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18.7101"/>
  <p:tag name="LATEXADDIN" val="\documentclass{article}&#10;\usepackage{amsmath}&#10;\usepackage{amssymb}&#10;\usepackage{amsthm}&#10;\usepackage{xcolor}&#10;\pagestyle{empty}&#10;\begin{document}&#10;&#10;&#10;$&#10; \left(\begin{array}{c}&#10;4\\&#10;0&#10;\end{array}\right)$&#10;\end{document}"/>
  <p:tag name="IGUANATEXSIZE" val="15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18.7101"/>
  <p:tag name="LATEXADDIN" val="\documentclass{article}&#10;\usepackage{amsmath}&#10;\usepackage{amssymb}&#10;\usepackage{amsthm}&#10;\usepackage{xcolor}&#10;\pagestyle{empty}&#10;\begin{document}&#10;&#10;&#10;$&#10; \left(\begin{array}{c}&#10;5\\&#10;0&#10;\end{array}\right)$&#10;\end{document}"/>
  <p:tag name="IGUANATEXSIZE" val="15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18.7101"/>
  <p:tag name="LATEXADDIN" val="\documentclass{article}&#10;\usepackage{amsmath}&#10;\usepackage{amssymb}&#10;\usepackage{amsthm}&#10;\usepackage{xcolor}&#10;\pagestyle{empty}&#10;\begin{document}&#10;&#10;&#10;$&#10; \left(\begin{array}{c}&#10;0\\&#10;1&#10;\end{array}\right)$&#10;\end{document}"/>
  <p:tag name="IGUANATEXSIZE" val="15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18.7101"/>
  <p:tag name="LATEXADDIN" val="\documentclass{article}&#10;\usepackage{amsmath}&#10;\usepackage{amssymb}&#10;\usepackage{amsthm}&#10;\usepackage{xcolor}&#10;\pagestyle{empty}&#10;\begin{document}&#10;&#10;&#10;$&#10; \left(\begin{array}{c}&#10;0\\&#10;3&#10;\end{array}\right)$&#10;\end{document}"/>
  <p:tag name="IGUANATEXSIZE" val="15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25989</TotalTime>
  <Words>937</Words>
  <Application>Microsoft Office PowerPoint</Application>
  <PresentationFormat>מסך רחב</PresentationFormat>
  <Paragraphs>311</Paragraphs>
  <Slides>41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מציאת span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מציאת span</vt:lpstr>
      <vt:lpstr>מצגת של PowerPoint</vt:lpstr>
      <vt:lpstr>מצגת של PowerPoint</vt:lpstr>
      <vt:lpstr>מצגת של PowerPoint</vt:lpstr>
      <vt:lpstr>מעבר בין הצגות של ת"מ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449</cp:revision>
  <dcterms:created xsi:type="dcterms:W3CDTF">2016-09-11T18:49:07Z</dcterms:created>
  <dcterms:modified xsi:type="dcterms:W3CDTF">2020-05-12T11:41:26Z</dcterms:modified>
</cp:coreProperties>
</file>