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459" r:id="rId2"/>
    <p:sldId id="448" r:id="rId3"/>
    <p:sldId id="449" r:id="rId4"/>
    <p:sldId id="451" r:id="rId5"/>
    <p:sldId id="444" r:id="rId6"/>
    <p:sldId id="445" r:id="rId7"/>
    <p:sldId id="452" r:id="rId8"/>
    <p:sldId id="453" r:id="rId9"/>
    <p:sldId id="454" r:id="rId10"/>
    <p:sldId id="456" r:id="rId11"/>
    <p:sldId id="455" r:id="rId12"/>
    <p:sldId id="446" r:id="rId13"/>
    <p:sldId id="457" r:id="rId14"/>
    <p:sldId id="458" r:id="rId15"/>
    <p:sldId id="443" r:id="rId1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13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EBF40A4-110F-4731-AB11-06F3C35A5761}" type="datetimeFigureOut">
              <a:rPr lang="he-IL" smtClean="0"/>
              <a:t>י'/סיון/תש"פ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5D7530B-516A-4166-903C-DA51AD92F9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94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7530B-516A-4166-903C-DA51AD92F9F1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9609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33C1-2206-4F05-9702-8ABE36BFFA1C}" type="datetime8">
              <a:rPr lang="he-IL" smtClean="0"/>
              <a:t>02 יוני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2A8B-8D39-4706-A7D4-1E8329ECE9D0}" type="datetime8">
              <a:rPr lang="he-IL" smtClean="0"/>
              <a:t>02 יוני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959A-8FD4-4205-B762-526BC603C023}" type="datetime8">
              <a:rPr lang="he-IL" smtClean="0"/>
              <a:t>02 יוני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F2ED-8F2E-4F1C-A58C-261C7E5E5122}" type="datetime8">
              <a:rPr lang="he-IL" smtClean="0"/>
              <a:t>02 יוני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3649-BD27-497A-8F8D-23F908DDFE94}" type="datetime8">
              <a:rPr lang="he-IL" smtClean="0"/>
              <a:t>02 יוני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7754-4AF4-4D06-8B45-DDEF53AFF0A9}" type="datetime8">
              <a:rPr lang="he-IL" smtClean="0"/>
              <a:t>02 יוני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F751-0296-49B2-9A75-D30804B14055}" type="datetime8">
              <a:rPr lang="he-IL" smtClean="0"/>
              <a:t>02 יוני 20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AB13-C553-45A9-9B6A-2E8F6AC86B66}" type="datetime8">
              <a:rPr lang="he-IL" smtClean="0"/>
              <a:t>02 יוני 20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7E53-871F-4747-88D8-87F7B35F77FD}" type="datetime8">
              <a:rPr lang="he-IL" smtClean="0"/>
              <a:t>02 יוני 20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C632-DD4D-4AB1-8649-897ACCAEB2D3}" type="datetime8">
              <a:rPr lang="he-IL" smtClean="0"/>
              <a:t>02 יוני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F05B-ED87-4D0C-8D8B-3D5CDEE0B978}" type="datetime8">
              <a:rPr lang="he-IL" smtClean="0"/>
              <a:t>02 יוני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C5496-979B-4E46-9A8C-C1ABB534FA7E}" type="datetime8">
              <a:rPr lang="he-IL" smtClean="0"/>
              <a:t>02 יוני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26" Type="http://schemas.openxmlformats.org/officeDocument/2006/relationships/tags" Target="../tags/tag145.xml"/><Relationship Id="rId39" Type="http://schemas.openxmlformats.org/officeDocument/2006/relationships/image" Target="../media/image101.png"/><Relationship Id="rId21" Type="http://schemas.openxmlformats.org/officeDocument/2006/relationships/tags" Target="../tags/tag140.xml"/><Relationship Id="rId34" Type="http://schemas.openxmlformats.org/officeDocument/2006/relationships/image" Target="../media/image97.png"/><Relationship Id="rId42" Type="http://schemas.openxmlformats.org/officeDocument/2006/relationships/image" Target="../media/image104.png"/><Relationship Id="rId47" Type="http://schemas.openxmlformats.org/officeDocument/2006/relationships/image" Target="../media/image109.png"/><Relationship Id="rId50" Type="http://schemas.openxmlformats.org/officeDocument/2006/relationships/image" Target="../media/image112.png"/><Relationship Id="rId55" Type="http://schemas.openxmlformats.org/officeDocument/2006/relationships/image" Target="../media/image116.png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9" Type="http://schemas.openxmlformats.org/officeDocument/2006/relationships/tags" Target="../tags/tag148.xml"/><Relationship Id="rId11" Type="http://schemas.openxmlformats.org/officeDocument/2006/relationships/tags" Target="../tags/tag130.xml"/><Relationship Id="rId24" Type="http://schemas.openxmlformats.org/officeDocument/2006/relationships/tags" Target="../tags/tag143.xml"/><Relationship Id="rId32" Type="http://schemas.openxmlformats.org/officeDocument/2006/relationships/tags" Target="../tags/tag151.xml"/><Relationship Id="rId37" Type="http://schemas.openxmlformats.org/officeDocument/2006/relationships/image" Target="../media/image99.png"/><Relationship Id="rId40" Type="http://schemas.openxmlformats.org/officeDocument/2006/relationships/image" Target="../media/image102.png"/><Relationship Id="rId45" Type="http://schemas.openxmlformats.org/officeDocument/2006/relationships/image" Target="../media/image107.png"/><Relationship Id="rId53" Type="http://schemas.openxmlformats.org/officeDocument/2006/relationships/image" Target="../media/image114.png"/><Relationship Id="rId58" Type="http://schemas.openxmlformats.org/officeDocument/2006/relationships/image" Target="../media/image119.png"/><Relationship Id="rId5" Type="http://schemas.openxmlformats.org/officeDocument/2006/relationships/tags" Target="../tags/tag124.xml"/><Relationship Id="rId61" Type="http://schemas.openxmlformats.org/officeDocument/2006/relationships/image" Target="../media/image122.png"/><Relationship Id="rId19" Type="http://schemas.openxmlformats.org/officeDocument/2006/relationships/tags" Target="../tags/tag138.xml"/><Relationship Id="rId14" Type="http://schemas.openxmlformats.org/officeDocument/2006/relationships/tags" Target="../tags/tag133.xml"/><Relationship Id="rId22" Type="http://schemas.openxmlformats.org/officeDocument/2006/relationships/tags" Target="../tags/tag141.xml"/><Relationship Id="rId27" Type="http://schemas.openxmlformats.org/officeDocument/2006/relationships/tags" Target="../tags/tag146.xml"/><Relationship Id="rId30" Type="http://schemas.openxmlformats.org/officeDocument/2006/relationships/tags" Target="../tags/tag149.xml"/><Relationship Id="rId35" Type="http://schemas.openxmlformats.org/officeDocument/2006/relationships/image" Target="../media/image98.png"/><Relationship Id="rId43" Type="http://schemas.openxmlformats.org/officeDocument/2006/relationships/image" Target="../media/image105.png"/><Relationship Id="rId48" Type="http://schemas.openxmlformats.org/officeDocument/2006/relationships/image" Target="../media/image110.png"/><Relationship Id="rId56" Type="http://schemas.openxmlformats.org/officeDocument/2006/relationships/image" Target="../media/image117.png"/><Relationship Id="rId8" Type="http://schemas.openxmlformats.org/officeDocument/2006/relationships/tags" Target="../tags/tag127.xml"/><Relationship Id="rId51" Type="http://schemas.openxmlformats.org/officeDocument/2006/relationships/image" Target="../media/image113.png"/><Relationship Id="rId3" Type="http://schemas.openxmlformats.org/officeDocument/2006/relationships/tags" Target="../tags/tag122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5" Type="http://schemas.openxmlformats.org/officeDocument/2006/relationships/tags" Target="../tags/tag144.xml"/><Relationship Id="rId33" Type="http://schemas.openxmlformats.org/officeDocument/2006/relationships/slideLayout" Target="../slideLayouts/slideLayout6.xml"/><Relationship Id="rId38" Type="http://schemas.openxmlformats.org/officeDocument/2006/relationships/image" Target="../media/image100.png"/><Relationship Id="rId46" Type="http://schemas.openxmlformats.org/officeDocument/2006/relationships/image" Target="../media/image108.png"/><Relationship Id="rId59" Type="http://schemas.openxmlformats.org/officeDocument/2006/relationships/image" Target="../media/image120.png"/><Relationship Id="rId20" Type="http://schemas.openxmlformats.org/officeDocument/2006/relationships/tags" Target="../tags/tag139.xml"/><Relationship Id="rId41" Type="http://schemas.openxmlformats.org/officeDocument/2006/relationships/image" Target="../media/image103.png"/><Relationship Id="rId54" Type="http://schemas.openxmlformats.org/officeDocument/2006/relationships/image" Target="../media/image115.png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5" Type="http://schemas.openxmlformats.org/officeDocument/2006/relationships/tags" Target="../tags/tag134.xml"/><Relationship Id="rId23" Type="http://schemas.openxmlformats.org/officeDocument/2006/relationships/tags" Target="../tags/tag142.xml"/><Relationship Id="rId28" Type="http://schemas.openxmlformats.org/officeDocument/2006/relationships/tags" Target="../tags/tag147.xml"/><Relationship Id="rId36" Type="http://schemas.openxmlformats.org/officeDocument/2006/relationships/image" Target="../media/image91.png"/><Relationship Id="rId49" Type="http://schemas.openxmlformats.org/officeDocument/2006/relationships/image" Target="../media/image111.png"/><Relationship Id="rId57" Type="http://schemas.openxmlformats.org/officeDocument/2006/relationships/image" Target="../media/image118.png"/><Relationship Id="rId10" Type="http://schemas.openxmlformats.org/officeDocument/2006/relationships/tags" Target="../tags/tag129.xml"/><Relationship Id="rId31" Type="http://schemas.openxmlformats.org/officeDocument/2006/relationships/tags" Target="../tags/tag150.xml"/><Relationship Id="rId44" Type="http://schemas.openxmlformats.org/officeDocument/2006/relationships/image" Target="../media/image106.png"/><Relationship Id="rId52" Type="http://schemas.openxmlformats.org/officeDocument/2006/relationships/image" Target="../media/image72.png"/><Relationship Id="rId60" Type="http://schemas.openxmlformats.org/officeDocument/2006/relationships/image" Target="../media/image121.png"/><Relationship Id="rId4" Type="http://schemas.openxmlformats.org/officeDocument/2006/relationships/tags" Target="../tags/tag123.xml"/><Relationship Id="rId9" Type="http://schemas.openxmlformats.org/officeDocument/2006/relationships/tags" Target="../tags/tag12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image" Target="../media/image99.png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12" Type="http://schemas.openxmlformats.org/officeDocument/2006/relationships/image" Target="../media/image13.png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image" Target="../media/image124.png"/><Relationship Id="rId5" Type="http://schemas.openxmlformats.org/officeDocument/2006/relationships/tags" Target="../tags/tag156.xml"/><Relationship Id="rId10" Type="http://schemas.openxmlformats.org/officeDocument/2006/relationships/image" Target="../media/image123.png"/><Relationship Id="rId4" Type="http://schemas.openxmlformats.org/officeDocument/2006/relationships/tags" Target="../tags/tag155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tags" Target="../tags/tag162.xml"/><Relationship Id="rId7" Type="http://schemas.openxmlformats.org/officeDocument/2006/relationships/image" Target="../media/image126.pn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30.png"/><Relationship Id="rId5" Type="http://schemas.openxmlformats.org/officeDocument/2006/relationships/tags" Target="../tags/tag164.xml"/><Relationship Id="rId10" Type="http://schemas.openxmlformats.org/officeDocument/2006/relationships/image" Target="../media/image129.png"/><Relationship Id="rId4" Type="http://schemas.openxmlformats.org/officeDocument/2006/relationships/tags" Target="../tags/tag163.xml"/><Relationship Id="rId9" Type="http://schemas.openxmlformats.org/officeDocument/2006/relationships/image" Target="../media/image128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77.xml"/><Relationship Id="rId18" Type="http://schemas.openxmlformats.org/officeDocument/2006/relationships/tags" Target="../tags/tag182.xml"/><Relationship Id="rId26" Type="http://schemas.openxmlformats.org/officeDocument/2006/relationships/tags" Target="../tags/tag190.xml"/><Relationship Id="rId39" Type="http://schemas.openxmlformats.org/officeDocument/2006/relationships/image" Target="../media/image138.png"/><Relationship Id="rId21" Type="http://schemas.openxmlformats.org/officeDocument/2006/relationships/tags" Target="../tags/tag185.xml"/><Relationship Id="rId34" Type="http://schemas.openxmlformats.org/officeDocument/2006/relationships/image" Target="../media/image133.png"/><Relationship Id="rId42" Type="http://schemas.openxmlformats.org/officeDocument/2006/relationships/image" Target="../media/image141.png"/><Relationship Id="rId47" Type="http://schemas.openxmlformats.org/officeDocument/2006/relationships/image" Target="../media/image146.png"/><Relationship Id="rId50" Type="http://schemas.openxmlformats.org/officeDocument/2006/relationships/image" Target="../media/image149.png"/><Relationship Id="rId7" Type="http://schemas.openxmlformats.org/officeDocument/2006/relationships/tags" Target="../tags/tag171.xml"/><Relationship Id="rId2" Type="http://schemas.openxmlformats.org/officeDocument/2006/relationships/tags" Target="../tags/tag166.xml"/><Relationship Id="rId16" Type="http://schemas.openxmlformats.org/officeDocument/2006/relationships/tags" Target="../tags/tag180.xml"/><Relationship Id="rId29" Type="http://schemas.openxmlformats.org/officeDocument/2006/relationships/image" Target="../media/image14.png"/><Relationship Id="rId11" Type="http://schemas.openxmlformats.org/officeDocument/2006/relationships/tags" Target="../tags/tag175.xml"/><Relationship Id="rId24" Type="http://schemas.openxmlformats.org/officeDocument/2006/relationships/tags" Target="../tags/tag188.xml"/><Relationship Id="rId32" Type="http://schemas.openxmlformats.org/officeDocument/2006/relationships/image" Target="../media/image17.png"/><Relationship Id="rId37" Type="http://schemas.openxmlformats.org/officeDocument/2006/relationships/image" Target="../media/image136.png"/><Relationship Id="rId40" Type="http://schemas.openxmlformats.org/officeDocument/2006/relationships/image" Target="../media/image139.png"/><Relationship Id="rId45" Type="http://schemas.openxmlformats.org/officeDocument/2006/relationships/image" Target="../media/image144.png"/><Relationship Id="rId5" Type="http://schemas.openxmlformats.org/officeDocument/2006/relationships/tags" Target="../tags/tag169.xml"/><Relationship Id="rId15" Type="http://schemas.openxmlformats.org/officeDocument/2006/relationships/tags" Target="../tags/tag179.xml"/><Relationship Id="rId23" Type="http://schemas.openxmlformats.org/officeDocument/2006/relationships/tags" Target="../tags/tag187.xml"/><Relationship Id="rId28" Type="http://schemas.openxmlformats.org/officeDocument/2006/relationships/image" Target="../media/image75.png"/><Relationship Id="rId36" Type="http://schemas.openxmlformats.org/officeDocument/2006/relationships/image" Target="../media/image135.png"/><Relationship Id="rId49" Type="http://schemas.openxmlformats.org/officeDocument/2006/relationships/image" Target="../media/image148.png"/><Relationship Id="rId10" Type="http://schemas.openxmlformats.org/officeDocument/2006/relationships/tags" Target="../tags/tag174.xml"/><Relationship Id="rId19" Type="http://schemas.openxmlformats.org/officeDocument/2006/relationships/tags" Target="../tags/tag183.xml"/><Relationship Id="rId31" Type="http://schemas.openxmlformats.org/officeDocument/2006/relationships/image" Target="../media/image131.png"/><Relationship Id="rId44" Type="http://schemas.openxmlformats.org/officeDocument/2006/relationships/image" Target="../media/image143.png"/><Relationship Id="rId52" Type="http://schemas.openxmlformats.org/officeDocument/2006/relationships/image" Target="../media/image151.png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4" Type="http://schemas.openxmlformats.org/officeDocument/2006/relationships/tags" Target="../tags/tag178.xml"/><Relationship Id="rId22" Type="http://schemas.openxmlformats.org/officeDocument/2006/relationships/tags" Target="../tags/tag186.xml"/><Relationship Id="rId27" Type="http://schemas.openxmlformats.org/officeDocument/2006/relationships/slideLayout" Target="../slideLayouts/slideLayout6.xml"/><Relationship Id="rId30" Type="http://schemas.openxmlformats.org/officeDocument/2006/relationships/image" Target="../media/image15.png"/><Relationship Id="rId35" Type="http://schemas.openxmlformats.org/officeDocument/2006/relationships/image" Target="../media/image134.png"/><Relationship Id="rId43" Type="http://schemas.openxmlformats.org/officeDocument/2006/relationships/image" Target="../media/image142.png"/><Relationship Id="rId48" Type="http://schemas.openxmlformats.org/officeDocument/2006/relationships/image" Target="../media/image147.png"/><Relationship Id="rId8" Type="http://schemas.openxmlformats.org/officeDocument/2006/relationships/tags" Target="../tags/tag172.xml"/><Relationship Id="rId51" Type="http://schemas.openxmlformats.org/officeDocument/2006/relationships/image" Target="../media/image150.png"/><Relationship Id="rId3" Type="http://schemas.openxmlformats.org/officeDocument/2006/relationships/tags" Target="../tags/tag167.xml"/><Relationship Id="rId12" Type="http://schemas.openxmlformats.org/officeDocument/2006/relationships/tags" Target="../tags/tag176.xml"/><Relationship Id="rId17" Type="http://schemas.openxmlformats.org/officeDocument/2006/relationships/tags" Target="../tags/tag181.xml"/><Relationship Id="rId25" Type="http://schemas.openxmlformats.org/officeDocument/2006/relationships/tags" Target="../tags/tag189.xml"/><Relationship Id="rId33" Type="http://schemas.openxmlformats.org/officeDocument/2006/relationships/image" Target="../media/image132.png"/><Relationship Id="rId38" Type="http://schemas.openxmlformats.org/officeDocument/2006/relationships/image" Target="../media/image137.png"/><Relationship Id="rId46" Type="http://schemas.openxmlformats.org/officeDocument/2006/relationships/image" Target="../media/image145.png"/><Relationship Id="rId20" Type="http://schemas.openxmlformats.org/officeDocument/2006/relationships/tags" Target="../tags/tag184.xml"/><Relationship Id="rId41" Type="http://schemas.openxmlformats.org/officeDocument/2006/relationships/image" Target="../media/image140.png"/><Relationship Id="rId1" Type="http://schemas.openxmlformats.org/officeDocument/2006/relationships/tags" Target="../tags/tag165.xml"/><Relationship Id="rId6" Type="http://schemas.openxmlformats.org/officeDocument/2006/relationships/tags" Target="../tags/tag17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tags" Target="../tags/tag203.xml"/><Relationship Id="rId18" Type="http://schemas.openxmlformats.org/officeDocument/2006/relationships/tags" Target="../tags/tag208.xml"/><Relationship Id="rId26" Type="http://schemas.openxmlformats.org/officeDocument/2006/relationships/image" Target="../media/image107.png"/><Relationship Id="rId3" Type="http://schemas.openxmlformats.org/officeDocument/2006/relationships/tags" Target="../tags/tag193.xml"/><Relationship Id="rId21" Type="http://schemas.openxmlformats.org/officeDocument/2006/relationships/image" Target="../media/image102.png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17" Type="http://schemas.openxmlformats.org/officeDocument/2006/relationships/tags" Target="../tags/tag207.xml"/><Relationship Id="rId25" Type="http://schemas.openxmlformats.org/officeDocument/2006/relationships/image" Target="../media/image106.png"/><Relationship Id="rId2" Type="http://schemas.openxmlformats.org/officeDocument/2006/relationships/tags" Target="../tags/tag192.xml"/><Relationship Id="rId16" Type="http://schemas.openxmlformats.org/officeDocument/2006/relationships/tags" Target="../tags/tag206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121.png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24" Type="http://schemas.openxmlformats.org/officeDocument/2006/relationships/image" Target="../media/image105.png"/><Relationship Id="rId5" Type="http://schemas.openxmlformats.org/officeDocument/2006/relationships/tags" Target="../tags/tag195.xml"/><Relationship Id="rId15" Type="http://schemas.openxmlformats.org/officeDocument/2006/relationships/tags" Target="../tags/tag205.xml"/><Relationship Id="rId23" Type="http://schemas.openxmlformats.org/officeDocument/2006/relationships/image" Target="../media/image104.png"/><Relationship Id="rId28" Type="http://schemas.openxmlformats.org/officeDocument/2006/relationships/image" Target="../media/image109.png"/><Relationship Id="rId10" Type="http://schemas.openxmlformats.org/officeDocument/2006/relationships/tags" Target="../tags/tag200.xml"/><Relationship Id="rId19" Type="http://schemas.openxmlformats.org/officeDocument/2006/relationships/tags" Target="../tags/tag209.xml"/><Relationship Id="rId31" Type="http://schemas.openxmlformats.org/officeDocument/2006/relationships/image" Target="../media/image153.png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tags" Target="../tags/tag204.xml"/><Relationship Id="rId22" Type="http://schemas.openxmlformats.org/officeDocument/2006/relationships/image" Target="../media/image103.png"/><Relationship Id="rId27" Type="http://schemas.openxmlformats.org/officeDocument/2006/relationships/image" Target="../media/image108.png"/><Relationship Id="rId30" Type="http://schemas.openxmlformats.org/officeDocument/2006/relationships/image" Target="../media/image15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image" Target="../media/image11.png"/><Relationship Id="rId21" Type="http://schemas.openxmlformats.org/officeDocument/2006/relationships/tags" Target="../tags/tag21.xml"/><Relationship Id="rId34" Type="http://schemas.openxmlformats.org/officeDocument/2006/relationships/image" Target="../media/image6.png"/><Relationship Id="rId42" Type="http://schemas.openxmlformats.org/officeDocument/2006/relationships/image" Target="../media/image14.png"/><Relationship Id="rId47" Type="http://schemas.openxmlformats.org/officeDocument/2006/relationships/image" Target="../media/image19.png"/><Relationship Id="rId50" Type="http://schemas.openxmlformats.org/officeDocument/2006/relationships/image" Target="../media/image22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image" Target="../media/image1.png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image" Target="../media/image4.png"/><Relationship Id="rId37" Type="http://schemas.openxmlformats.org/officeDocument/2006/relationships/image" Target="../media/image9.png"/><Relationship Id="rId40" Type="http://schemas.openxmlformats.org/officeDocument/2006/relationships/image" Target="../media/image12.png"/><Relationship Id="rId45" Type="http://schemas.openxmlformats.org/officeDocument/2006/relationships/image" Target="../media/image17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notesSlide" Target="../notesSlides/notesSlide1.xml"/><Relationship Id="rId36" Type="http://schemas.openxmlformats.org/officeDocument/2006/relationships/image" Target="../media/image8.png"/><Relationship Id="rId49" Type="http://schemas.openxmlformats.org/officeDocument/2006/relationships/image" Target="../media/image21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image" Target="../media/image3.png"/><Relationship Id="rId44" Type="http://schemas.openxmlformats.org/officeDocument/2006/relationships/image" Target="../media/image16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slideLayout" Target="../slideLayouts/slideLayout6.xml"/><Relationship Id="rId30" Type="http://schemas.openxmlformats.org/officeDocument/2006/relationships/image" Target="../media/image2.png"/><Relationship Id="rId35" Type="http://schemas.openxmlformats.org/officeDocument/2006/relationships/image" Target="../media/image7.png"/><Relationship Id="rId43" Type="http://schemas.openxmlformats.org/officeDocument/2006/relationships/image" Target="../media/image15.png"/><Relationship Id="rId48" Type="http://schemas.openxmlformats.org/officeDocument/2006/relationships/image" Target="../media/image20.png"/><Relationship Id="rId8" Type="http://schemas.openxmlformats.org/officeDocument/2006/relationships/tags" Target="../tags/tag8.xml"/><Relationship Id="rId51" Type="http://schemas.openxmlformats.org/officeDocument/2006/relationships/image" Target="../media/image23.pn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image" Target="../media/image5.png"/><Relationship Id="rId38" Type="http://schemas.openxmlformats.org/officeDocument/2006/relationships/image" Target="../media/image10.png"/><Relationship Id="rId46" Type="http://schemas.openxmlformats.org/officeDocument/2006/relationships/image" Target="../media/image18.png"/><Relationship Id="rId20" Type="http://schemas.openxmlformats.org/officeDocument/2006/relationships/tags" Target="../tags/tag20.xml"/><Relationship Id="rId41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26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tags" Target="../tags/tag28.xml"/><Relationship Id="rId16" Type="http://schemas.openxmlformats.org/officeDocument/2006/relationships/image" Target="../media/image29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4.png"/><Relationship Id="rId5" Type="http://schemas.openxmlformats.org/officeDocument/2006/relationships/tags" Target="../tags/tag31.xml"/><Relationship Id="rId15" Type="http://schemas.openxmlformats.org/officeDocument/2006/relationships/image" Target="../media/image28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35.png"/><Relationship Id="rId3" Type="http://schemas.openxmlformats.org/officeDocument/2006/relationships/tags" Target="../tags/tag38.xml"/><Relationship Id="rId21" Type="http://schemas.openxmlformats.org/officeDocument/2006/relationships/image" Target="../media/image38.png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tags" Target="../tags/tag37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image" Target="../media/image41.png"/><Relationship Id="rId5" Type="http://schemas.openxmlformats.org/officeDocument/2006/relationships/tags" Target="../tags/tag40.xml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tags" Target="../tags/tag45.xml"/><Relationship Id="rId19" Type="http://schemas.openxmlformats.org/officeDocument/2006/relationships/image" Target="../media/image36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image" Target="../media/image44.jpeg"/><Relationship Id="rId18" Type="http://schemas.openxmlformats.org/officeDocument/2006/relationships/image" Target="../media/image49.png"/><Relationship Id="rId3" Type="http://schemas.openxmlformats.org/officeDocument/2006/relationships/tags" Target="../tags/tag50.xml"/><Relationship Id="rId21" Type="http://schemas.openxmlformats.org/officeDocument/2006/relationships/image" Target="../media/image52.png"/><Relationship Id="rId7" Type="http://schemas.openxmlformats.org/officeDocument/2006/relationships/tags" Target="../tags/tag54.xml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tags" Target="../tags/tag49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52.xml"/><Relationship Id="rId15" Type="http://schemas.openxmlformats.org/officeDocument/2006/relationships/image" Target="../media/image46.png"/><Relationship Id="rId10" Type="http://schemas.openxmlformats.org/officeDocument/2006/relationships/tags" Target="../tags/tag57.xml"/><Relationship Id="rId19" Type="http://schemas.openxmlformats.org/officeDocument/2006/relationships/image" Target="../media/image50.png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tags" Target="../tags/tag60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58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57.png"/><Relationship Id="rId5" Type="http://schemas.openxmlformats.org/officeDocument/2006/relationships/tags" Target="../tags/tag62.xml"/><Relationship Id="rId10" Type="http://schemas.openxmlformats.org/officeDocument/2006/relationships/image" Target="../media/image56.png"/><Relationship Id="rId4" Type="http://schemas.openxmlformats.org/officeDocument/2006/relationships/tags" Target="../tags/tag61.xml"/><Relationship Id="rId9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slideLayout" Target="../slideLayouts/slideLayout6.xml"/><Relationship Id="rId26" Type="http://schemas.openxmlformats.org/officeDocument/2006/relationships/image" Target="../media/image67.png"/><Relationship Id="rId3" Type="http://schemas.openxmlformats.org/officeDocument/2006/relationships/tags" Target="../tags/tag66.xml"/><Relationship Id="rId21" Type="http://schemas.openxmlformats.org/officeDocument/2006/relationships/image" Target="../media/image62.png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image" Target="../media/image66.png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image" Target="../media/image61.png"/><Relationship Id="rId29" Type="http://schemas.openxmlformats.org/officeDocument/2006/relationships/image" Target="../media/image70.png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image" Target="../media/image65.png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10" Type="http://schemas.openxmlformats.org/officeDocument/2006/relationships/tags" Target="../tags/tag73.xml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image" Target="../media/image76.png"/><Relationship Id="rId3" Type="http://schemas.openxmlformats.org/officeDocument/2006/relationships/tags" Target="../tags/tag83.xml"/><Relationship Id="rId21" Type="http://schemas.openxmlformats.org/officeDocument/2006/relationships/slideLayout" Target="../slideLayouts/slideLayout6.xml"/><Relationship Id="rId34" Type="http://schemas.openxmlformats.org/officeDocument/2006/relationships/image" Target="../media/image83.png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image" Target="../media/image75.png"/><Relationship Id="rId33" Type="http://schemas.openxmlformats.org/officeDocument/2006/relationships/image" Target="../media/image82.png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tags" Target="../tags/tag100.xml"/><Relationship Id="rId29" Type="http://schemas.openxmlformats.org/officeDocument/2006/relationships/image" Target="../media/image7.png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image" Target="../media/image74.png"/><Relationship Id="rId32" Type="http://schemas.openxmlformats.org/officeDocument/2006/relationships/image" Target="../media/image81.png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image" Target="../media/image64.png"/><Relationship Id="rId28" Type="http://schemas.openxmlformats.org/officeDocument/2006/relationships/image" Target="../media/image78.png"/><Relationship Id="rId36" Type="http://schemas.openxmlformats.org/officeDocument/2006/relationships/image" Target="../media/image85.png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31" Type="http://schemas.openxmlformats.org/officeDocument/2006/relationships/image" Target="../media/image80.png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image" Target="../media/image73.png"/><Relationship Id="rId27" Type="http://schemas.openxmlformats.org/officeDocument/2006/relationships/image" Target="../media/image77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8" Type="http://schemas.openxmlformats.org/officeDocument/2006/relationships/tags" Target="../tags/tag88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26" Type="http://schemas.openxmlformats.org/officeDocument/2006/relationships/image" Target="../media/image89.png"/><Relationship Id="rId3" Type="http://schemas.openxmlformats.org/officeDocument/2006/relationships/tags" Target="../tags/tag103.xml"/><Relationship Id="rId21" Type="http://schemas.openxmlformats.org/officeDocument/2006/relationships/image" Target="../media/image60.png"/><Relationship Id="rId34" Type="http://schemas.openxmlformats.org/officeDocument/2006/relationships/image" Target="../media/image82.png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5" Type="http://schemas.openxmlformats.org/officeDocument/2006/relationships/image" Target="../media/image88.png"/><Relationship Id="rId33" Type="http://schemas.openxmlformats.org/officeDocument/2006/relationships/image" Target="../media/image80.png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92.png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24" Type="http://schemas.openxmlformats.org/officeDocument/2006/relationships/image" Target="../media/image87.png"/><Relationship Id="rId32" Type="http://schemas.openxmlformats.org/officeDocument/2006/relationships/image" Target="../media/image95.png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23" Type="http://schemas.openxmlformats.org/officeDocument/2006/relationships/image" Target="../media/image64.png"/><Relationship Id="rId28" Type="http://schemas.openxmlformats.org/officeDocument/2006/relationships/image" Target="../media/image91.png"/><Relationship Id="rId36" Type="http://schemas.openxmlformats.org/officeDocument/2006/relationships/image" Target="../media/image96.png"/><Relationship Id="rId10" Type="http://schemas.openxmlformats.org/officeDocument/2006/relationships/tags" Target="../tags/tag110.xml"/><Relationship Id="rId19" Type="http://schemas.openxmlformats.org/officeDocument/2006/relationships/tags" Target="../tags/tag119.xml"/><Relationship Id="rId31" Type="http://schemas.openxmlformats.org/officeDocument/2006/relationships/image" Target="../media/image94.png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image" Target="../media/image86.png"/><Relationship Id="rId27" Type="http://schemas.openxmlformats.org/officeDocument/2006/relationships/image" Target="../media/image90.png"/><Relationship Id="rId30" Type="http://schemas.openxmlformats.org/officeDocument/2006/relationships/image" Target="../media/image93.png"/><Relationship Id="rId35" Type="http://schemas.openxmlformats.org/officeDocument/2006/relationships/image" Target="../media/image85.png"/><Relationship Id="rId8" Type="http://schemas.openxmlformats.org/officeDocument/2006/relationships/tags" Target="../tags/tag1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חזרה והמשך</a:t>
            </a:r>
            <a:endParaRPr lang="en-US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21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9676007" y="513343"/>
            <a:ext cx="20465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טענה: יהא  </a:t>
            </a:r>
            <a:endParaRPr lang="he-IL" sz="20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418" y="630544"/>
            <a:ext cx="181333" cy="17828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462" y="628544"/>
            <a:ext cx="1834667" cy="22095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001276" y="513343"/>
            <a:ext cx="1584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וקטורים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288058" y="513343"/>
            <a:ext cx="8189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000" dirty="0" smtClean="0"/>
              <a:t>מ"ו,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57105" y="520266"/>
            <a:ext cx="11049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אזי:</a:t>
            </a:r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29" y="539796"/>
            <a:ext cx="1310476" cy="16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352448" y="798510"/>
            <a:ext cx="79207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ת"ל</a:t>
            </a:r>
            <a:endParaRPr lang="he-IL" sz="2000" dirty="0"/>
          </a:p>
        </p:txBody>
      </p:sp>
      <p:pic>
        <p:nvPicPr>
          <p:cNvPr id="52" name="תמונה 5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971" y="760924"/>
            <a:ext cx="546667" cy="177143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45169" y="444567"/>
            <a:ext cx="225837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אחד </a:t>
            </a:r>
            <a:r>
              <a:rPr lang="he-IL" sz="2000" dirty="0" err="1" smtClean="0"/>
              <a:t>מהוקטורים</a:t>
            </a:r>
            <a:r>
              <a:rPr lang="he-IL" sz="2000" dirty="0" smtClean="0"/>
              <a:t> הוא </a:t>
            </a:r>
            <a:r>
              <a:rPr lang="he-IL" sz="2000" dirty="0" err="1" smtClean="0"/>
              <a:t>צי"ל</a:t>
            </a:r>
            <a:r>
              <a:rPr lang="he-IL" sz="2000" dirty="0" smtClean="0"/>
              <a:t>  של האחרים</a:t>
            </a:r>
            <a:endParaRPr lang="he-IL" sz="20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67" y="1581373"/>
            <a:ext cx="233143" cy="150857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205468" y="1825248"/>
            <a:ext cx="25221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הוא </a:t>
            </a:r>
            <a:r>
              <a:rPr lang="he-IL" sz="2000" dirty="0" err="1" smtClean="0"/>
              <a:t>צי"ל</a:t>
            </a:r>
            <a:r>
              <a:rPr lang="he-IL" sz="2000" dirty="0" smtClean="0"/>
              <a:t> של האחרים</a:t>
            </a:r>
            <a:endParaRPr lang="he-IL" sz="20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965" y="1721685"/>
            <a:ext cx="4839619" cy="254476"/>
          </a:xfrm>
          <a:prstGeom prst="rect">
            <a:avLst/>
          </a:prstGeom>
        </p:spPr>
      </p:pic>
      <p:pic>
        <p:nvPicPr>
          <p:cNvPr id="89" name="תמונה 8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84" y="1760352"/>
            <a:ext cx="546667" cy="177143"/>
          </a:xfrm>
          <a:prstGeom prst="rect">
            <a:avLst/>
          </a:prstGeom>
        </p:spPr>
      </p:pic>
      <p:sp>
        <p:nvSpPr>
          <p:cNvPr id="17" name="מלבן 16"/>
          <p:cNvSpPr/>
          <p:nvPr/>
        </p:nvSpPr>
        <p:spPr>
          <a:xfrm>
            <a:off x="224155" y="308020"/>
            <a:ext cx="5452745" cy="9661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מלבן 89"/>
          <p:cNvSpPr/>
          <p:nvPr/>
        </p:nvSpPr>
        <p:spPr>
          <a:xfrm>
            <a:off x="204082" y="1383109"/>
            <a:ext cx="9065289" cy="9498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1140976" y="2627841"/>
            <a:ext cx="9497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למשל:</a:t>
            </a:r>
            <a:endParaRPr lang="he-IL" sz="2000" dirty="0"/>
          </a:p>
        </p:txBody>
      </p:sp>
      <p:pic>
        <p:nvPicPr>
          <p:cNvPr id="129" name="תמונה 1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898" y="2725458"/>
            <a:ext cx="804572" cy="216381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5" y="3141343"/>
            <a:ext cx="4554286" cy="910857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5" y="3141343"/>
            <a:ext cx="3731429" cy="910857"/>
          </a:xfrm>
          <a:prstGeom prst="rect">
            <a:avLst/>
          </a:prstGeom>
        </p:spPr>
      </p:pic>
      <p:pic>
        <p:nvPicPr>
          <p:cNvPr id="102" name="תמונה 10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" y="2920419"/>
            <a:ext cx="149714" cy="112000"/>
          </a:xfrm>
          <a:prstGeom prst="rect">
            <a:avLst/>
          </a:prstGeom>
        </p:spPr>
      </p:pic>
      <p:pic>
        <p:nvPicPr>
          <p:cNvPr id="103" name="תמונה 10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397" y="2934563"/>
            <a:ext cx="154285" cy="112000"/>
          </a:xfrm>
          <a:prstGeom prst="rect">
            <a:avLst/>
          </a:prstGeom>
        </p:spPr>
      </p:pic>
      <p:pic>
        <p:nvPicPr>
          <p:cNvPr id="104" name="תמונה 10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896" y="2920419"/>
            <a:ext cx="155428" cy="114286"/>
          </a:xfrm>
          <a:prstGeom prst="rect">
            <a:avLst/>
          </a:prstGeom>
        </p:spPr>
      </p:pic>
      <p:pic>
        <p:nvPicPr>
          <p:cNvPr id="105" name="תמונה 10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38" y="2920419"/>
            <a:ext cx="157714" cy="112000"/>
          </a:xfrm>
          <a:prstGeom prst="rect">
            <a:avLst/>
          </a:prstGeom>
        </p:spPr>
      </p:pic>
      <p:pic>
        <p:nvPicPr>
          <p:cNvPr id="106" name="תמונה 10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146" y="2920419"/>
            <a:ext cx="154285" cy="114286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35450" y="2768294"/>
            <a:ext cx="5755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ת"ל</a:t>
            </a:r>
            <a:endParaRPr lang="he-IL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9" y="4789546"/>
            <a:ext cx="1940571" cy="910857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97" y="4779087"/>
            <a:ext cx="2448000" cy="910857"/>
          </a:xfrm>
          <a:prstGeom prst="rect">
            <a:avLst/>
          </a:prstGeom>
        </p:spPr>
      </p:pic>
      <p:pic>
        <p:nvPicPr>
          <p:cNvPr id="110" name="תמונה 109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732" y="4569430"/>
            <a:ext cx="71314" cy="146743"/>
          </a:xfrm>
          <a:prstGeom prst="rect">
            <a:avLst/>
          </a:prstGeom>
        </p:spPr>
      </p:pic>
      <p:pic>
        <p:nvPicPr>
          <p:cNvPr id="111" name="תמונה 110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933" y="4569430"/>
            <a:ext cx="85029" cy="102857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68" y="5174117"/>
            <a:ext cx="225524" cy="141714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91" y="4716173"/>
            <a:ext cx="2291429" cy="1139429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999" y="3942298"/>
            <a:ext cx="654857" cy="1139429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81" y="5315831"/>
            <a:ext cx="654857" cy="1139429"/>
          </a:xfrm>
          <a:prstGeom prst="rect">
            <a:avLst/>
          </a:prstGeom>
        </p:spPr>
      </p:pic>
      <p:pic>
        <p:nvPicPr>
          <p:cNvPr id="116" name="תמונה 115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423" y="4123677"/>
            <a:ext cx="2084571" cy="208762"/>
          </a:xfrm>
          <a:prstGeom prst="rect">
            <a:avLst/>
          </a:prstGeom>
        </p:spPr>
      </p:pic>
      <p:pic>
        <p:nvPicPr>
          <p:cNvPr id="117" name="תמונה 116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238" y="5656640"/>
            <a:ext cx="2630095" cy="211810"/>
          </a:xfrm>
          <a:prstGeom prst="rect">
            <a:avLst/>
          </a:prstGeom>
        </p:spPr>
      </p:pic>
      <p:cxnSp>
        <p:nvCxnSpPr>
          <p:cNvPr id="42" name="מחבר חץ ישר 41"/>
          <p:cNvCxnSpPr/>
          <p:nvPr/>
        </p:nvCxnSpPr>
        <p:spPr>
          <a:xfrm flipV="1">
            <a:off x="7748376" y="4711098"/>
            <a:ext cx="472684" cy="370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מחבר חץ ישר 118"/>
          <p:cNvCxnSpPr/>
          <p:nvPr/>
        </p:nvCxnSpPr>
        <p:spPr>
          <a:xfrm>
            <a:off x="7788747" y="5594498"/>
            <a:ext cx="432313" cy="326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תמונה 119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803" y="6038850"/>
            <a:ext cx="2000762" cy="211810"/>
          </a:xfrm>
          <a:prstGeom prst="rect">
            <a:avLst/>
          </a:prstGeom>
        </p:spPr>
      </p:pic>
      <p:pic>
        <p:nvPicPr>
          <p:cNvPr id="121" name="תמונה 120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741" y="4611792"/>
            <a:ext cx="1450666" cy="208762"/>
          </a:xfrm>
          <a:prstGeom prst="rect">
            <a:avLst/>
          </a:prstGeom>
        </p:spPr>
      </p:pic>
      <p:pic>
        <p:nvPicPr>
          <p:cNvPr id="126" name="תמונה 125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46" y="3066598"/>
            <a:ext cx="3284571" cy="910857"/>
          </a:xfrm>
          <a:prstGeom prst="rect">
            <a:avLst/>
          </a:prstGeom>
        </p:spPr>
      </p:pic>
      <p:pic>
        <p:nvPicPr>
          <p:cNvPr id="123" name="תמונה 122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14" y="2845726"/>
            <a:ext cx="149714" cy="112000"/>
          </a:xfrm>
          <a:prstGeom prst="rect">
            <a:avLst/>
          </a:prstGeom>
        </p:spPr>
      </p:pic>
      <p:pic>
        <p:nvPicPr>
          <p:cNvPr id="124" name="תמונה 123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593" y="2845726"/>
            <a:ext cx="154285" cy="112000"/>
          </a:xfrm>
          <a:prstGeom prst="rect">
            <a:avLst/>
          </a:prstGeom>
        </p:spPr>
      </p:pic>
      <p:pic>
        <p:nvPicPr>
          <p:cNvPr id="125" name="תמונה 124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43" y="2845726"/>
            <a:ext cx="157714" cy="112000"/>
          </a:xfrm>
          <a:prstGeom prst="rect">
            <a:avLst/>
          </a:prstGeom>
        </p:spPr>
      </p:pic>
      <p:pic>
        <p:nvPicPr>
          <p:cNvPr id="131" name="תמונה 130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965" y="2470847"/>
            <a:ext cx="1302857" cy="127238"/>
          </a:xfrm>
          <a:prstGeom prst="rect">
            <a:avLst/>
          </a:prstGeom>
        </p:spPr>
      </p:pic>
      <p:cxnSp>
        <p:nvCxnSpPr>
          <p:cNvPr id="133" name="מחבר חץ ישר 132"/>
          <p:cNvCxnSpPr/>
          <p:nvPr/>
        </p:nvCxnSpPr>
        <p:spPr>
          <a:xfrm>
            <a:off x="4849246" y="2649061"/>
            <a:ext cx="0" cy="694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752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07" grpId="0"/>
      <p:bldP spid="10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30" y="553037"/>
            <a:ext cx="1465600" cy="2730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875" y="461866"/>
            <a:ext cx="79533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משפט: עבור                   מטריצה ריבועית, מתקיים:</a:t>
            </a:r>
            <a:endParaRPr lang="en-US" sz="2500" dirty="0"/>
          </a:p>
        </p:txBody>
      </p:sp>
      <p:sp>
        <p:nvSpPr>
          <p:cNvPr id="18" name="TextBox 17"/>
          <p:cNvSpPr txBox="1"/>
          <p:nvPr/>
        </p:nvSpPr>
        <p:spPr>
          <a:xfrm>
            <a:off x="327404" y="1975624"/>
            <a:ext cx="68675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sz="2800" dirty="0" smtClean="0"/>
              <a:t> </a:t>
            </a:r>
            <a:r>
              <a:rPr lang="en-US" sz="2800" dirty="0" smtClean="0"/>
              <a:t>A</a:t>
            </a:r>
            <a:r>
              <a:rPr lang="he-IL" sz="2800" dirty="0" smtClean="0"/>
              <a:t> הפיכה.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800" dirty="0" smtClean="0"/>
              <a:t>לכל מערכת              </a:t>
            </a:r>
            <a:r>
              <a:rPr lang="en-US" sz="2800" dirty="0" smtClean="0"/>
              <a:t> </a:t>
            </a:r>
            <a:r>
              <a:rPr lang="he-IL" sz="2800" dirty="0" smtClean="0"/>
              <a:t>יש פתרון יחיד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800" dirty="0" smtClean="0"/>
              <a:t>קיימת מערכת</a:t>
            </a:r>
            <a:r>
              <a:rPr lang="en-US" sz="2800" dirty="0" smtClean="0"/>
              <a:t>    </a:t>
            </a:r>
            <a:r>
              <a:rPr lang="he-IL" sz="2800" dirty="0" smtClean="0"/>
              <a:t>           שיש לה פתרון יחיד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800" dirty="0" smtClean="0"/>
              <a:t>בצורה מדורגת של </a:t>
            </a:r>
            <a:r>
              <a:rPr lang="en-US" sz="2800" dirty="0" smtClean="0"/>
              <a:t>A</a:t>
            </a:r>
            <a:r>
              <a:rPr lang="he-IL" sz="2800" dirty="0" smtClean="0"/>
              <a:t> אין משתנים חופשיים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800" dirty="0" smtClean="0"/>
              <a:t>בצורה מדורגת של </a:t>
            </a:r>
            <a:r>
              <a:rPr lang="en-US" sz="2800" dirty="0" smtClean="0"/>
              <a:t>A</a:t>
            </a:r>
            <a:r>
              <a:rPr lang="he-IL" sz="2800" dirty="0" smtClean="0"/>
              <a:t> אין שורת אפסים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800" dirty="0" smtClean="0"/>
              <a:t>הצורה המדורגת קנונית של </a:t>
            </a:r>
            <a:r>
              <a:rPr lang="en-US" sz="2800" dirty="0" smtClean="0"/>
              <a:t>A</a:t>
            </a:r>
            <a:r>
              <a:rPr lang="he-IL" sz="2800" dirty="0" smtClean="0"/>
              <a:t> היא </a:t>
            </a:r>
            <a:r>
              <a:rPr lang="en-US" sz="2800" dirty="0" smtClean="0"/>
              <a:t>I</a:t>
            </a:r>
            <a:endParaRPr lang="he-IL" sz="2800" dirty="0" smtClean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31" y="2506009"/>
            <a:ext cx="1077333" cy="258133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56" y="2923772"/>
            <a:ext cx="1077333" cy="2581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01150" y="1258637"/>
            <a:ext cx="11499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הפיכה</a:t>
            </a:r>
            <a:endParaRPr lang="en-US" sz="2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650" y="1402880"/>
            <a:ext cx="219048" cy="226667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987" y="1452404"/>
            <a:ext cx="546667" cy="177143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8" y="1359874"/>
            <a:ext cx="375466" cy="2432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756146" y="3263486"/>
            <a:ext cx="30289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עמודות </a:t>
            </a:r>
            <a:r>
              <a:rPr lang="en-US" sz="2500" dirty="0" smtClean="0"/>
              <a:t>A</a:t>
            </a:r>
            <a:r>
              <a:rPr lang="he-IL" sz="2500" dirty="0" smtClean="0"/>
              <a:t> </a:t>
            </a:r>
            <a:r>
              <a:rPr lang="he-IL" sz="2500" dirty="0" err="1" smtClean="0"/>
              <a:t>בת"ל</a:t>
            </a:r>
            <a:endParaRPr lang="en-US" sz="2500" dirty="0"/>
          </a:p>
        </p:txBody>
      </p:sp>
      <p:sp>
        <p:nvSpPr>
          <p:cNvPr id="28" name="TextBox 27"/>
          <p:cNvSpPr txBox="1"/>
          <p:nvPr/>
        </p:nvSpPr>
        <p:spPr>
          <a:xfrm>
            <a:off x="695326" y="1219864"/>
            <a:ext cx="3562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/>
              <a:t>עמודות </a:t>
            </a:r>
            <a:r>
              <a:rPr lang="en-US" sz="2500" dirty="0"/>
              <a:t>A</a:t>
            </a:r>
            <a:r>
              <a:rPr lang="he-IL" sz="2500" dirty="0"/>
              <a:t> פורשות את </a:t>
            </a:r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40" y="1452404"/>
            <a:ext cx="546667" cy="17714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019800" y="1986930"/>
            <a:ext cx="55054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הוכחה: ראינו כי הבאים שקולים</a:t>
            </a:r>
            <a:endParaRPr lang="en-US" sz="2500" dirty="0"/>
          </a:p>
        </p:txBody>
      </p:sp>
      <p:sp>
        <p:nvSpPr>
          <p:cNvPr id="32" name="TextBox 31"/>
          <p:cNvSpPr txBox="1"/>
          <p:nvPr/>
        </p:nvSpPr>
        <p:spPr>
          <a:xfrm>
            <a:off x="4968128" y="1277761"/>
            <a:ext cx="30289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עמודות </a:t>
            </a:r>
            <a:r>
              <a:rPr lang="en-US" sz="2500" dirty="0" smtClean="0"/>
              <a:t>A</a:t>
            </a:r>
            <a:r>
              <a:rPr lang="he-IL" sz="2500" dirty="0" smtClean="0"/>
              <a:t> </a:t>
            </a:r>
            <a:r>
              <a:rPr lang="he-IL" sz="2500" dirty="0" err="1" smtClean="0"/>
              <a:t>בת"ל</a:t>
            </a:r>
            <a:endParaRPr lang="en-US" sz="2500" dirty="0"/>
          </a:p>
        </p:txBody>
      </p:sp>
      <p:pic>
        <p:nvPicPr>
          <p:cNvPr id="33" name="תמונה 3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219" y="3853888"/>
            <a:ext cx="375466" cy="2432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023179" y="3740540"/>
            <a:ext cx="29044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/>
              <a:t>עמודות </a:t>
            </a:r>
            <a:r>
              <a:rPr lang="en-US" sz="2500" dirty="0"/>
              <a:t>A</a:t>
            </a:r>
            <a:r>
              <a:rPr lang="he-IL" sz="2500" dirty="0"/>
              <a:t> פורשות את </a:t>
            </a:r>
          </a:p>
        </p:txBody>
      </p:sp>
      <p:cxnSp>
        <p:nvCxnSpPr>
          <p:cNvPr id="15" name="מחבר חץ ישר 14"/>
          <p:cNvCxnSpPr/>
          <p:nvPr/>
        </p:nvCxnSpPr>
        <p:spPr>
          <a:xfrm>
            <a:off x="7280653" y="3544759"/>
            <a:ext cx="1072772" cy="0"/>
          </a:xfrm>
          <a:prstGeom prst="straightConnector1">
            <a:avLst/>
          </a:prstGeom>
          <a:ln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חץ ישר 36"/>
          <p:cNvCxnSpPr/>
          <p:nvPr/>
        </p:nvCxnSpPr>
        <p:spPr>
          <a:xfrm>
            <a:off x="7280653" y="3925759"/>
            <a:ext cx="1072772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126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31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042" y="3993868"/>
            <a:ext cx="2914136" cy="42666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308" y="4619101"/>
            <a:ext cx="2653870" cy="42666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5" y="5242281"/>
            <a:ext cx="2267736" cy="426667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93" y="1287389"/>
            <a:ext cx="10127615" cy="1706667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96" y="4129072"/>
            <a:ext cx="4257143" cy="11390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67525" y="174661"/>
            <a:ext cx="52408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כפל מטריצה </a:t>
            </a:r>
            <a:r>
              <a:rPr lang="he-IL" sz="2800" dirty="0" err="1" smtClean="0"/>
              <a:t>בוקטור</a:t>
            </a:r>
            <a:r>
              <a:rPr lang="he-IL" sz="2800" dirty="0" smtClean="0"/>
              <a:t> שורה משמאל:</a:t>
            </a:r>
            <a:endParaRPr lang="he-IL" sz="2800" dirty="0"/>
          </a:p>
        </p:txBody>
      </p:sp>
      <p:grpSp>
        <p:nvGrpSpPr>
          <p:cNvPr id="19" name="קבוצה 18"/>
          <p:cNvGrpSpPr/>
          <p:nvPr/>
        </p:nvGrpSpPr>
        <p:grpSpPr>
          <a:xfrm>
            <a:off x="1814390" y="1147056"/>
            <a:ext cx="3557710" cy="798750"/>
            <a:chOff x="1066797" y="3080847"/>
            <a:chExt cx="5162553" cy="1023651"/>
          </a:xfrm>
        </p:grpSpPr>
        <p:cxnSp>
          <p:nvCxnSpPr>
            <p:cNvPr id="20" name="מחבר ישר 19"/>
            <p:cNvCxnSpPr/>
            <p:nvPr/>
          </p:nvCxnSpPr>
          <p:spPr>
            <a:xfrm flipV="1">
              <a:off x="1066797" y="3086322"/>
              <a:ext cx="962236" cy="10181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מחבר ישר 20"/>
            <p:cNvCxnSpPr/>
            <p:nvPr/>
          </p:nvCxnSpPr>
          <p:spPr>
            <a:xfrm>
              <a:off x="2018221" y="3080847"/>
              <a:ext cx="4043553" cy="707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מחבר חץ ישר 21"/>
            <p:cNvCxnSpPr/>
            <p:nvPr/>
          </p:nvCxnSpPr>
          <p:spPr>
            <a:xfrm>
              <a:off x="6067180" y="3167594"/>
              <a:ext cx="162170" cy="18791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קבוצה 22"/>
          <p:cNvGrpSpPr/>
          <p:nvPr/>
        </p:nvGrpSpPr>
        <p:grpSpPr>
          <a:xfrm>
            <a:off x="3990976" y="1878008"/>
            <a:ext cx="1381124" cy="865192"/>
            <a:chOff x="4024514" y="4000666"/>
            <a:chExt cx="2123751" cy="1065328"/>
          </a:xfrm>
        </p:grpSpPr>
        <p:cxnSp>
          <p:nvCxnSpPr>
            <p:cNvPr id="24" name="מחבר ישר 23"/>
            <p:cNvCxnSpPr/>
            <p:nvPr/>
          </p:nvCxnSpPr>
          <p:spPr>
            <a:xfrm flipV="1">
              <a:off x="4024514" y="4001382"/>
              <a:ext cx="209746" cy="1331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מחבר ישר 24"/>
            <p:cNvCxnSpPr/>
            <p:nvPr/>
          </p:nvCxnSpPr>
          <p:spPr>
            <a:xfrm>
              <a:off x="4231903" y="4000666"/>
              <a:ext cx="881403" cy="92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מחבר חץ ישר 26"/>
            <p:cNvCxnSpPr/>
            <p:nvPr/>
          </p:nvCxnSpPr>
          <p:spPr>
            <a:xfrm>
              <a:off x="5114485" y="4012014"/>
              <a:ext cx="1033780" cy="10539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קבוצה 27"/>
          <p:cNvGrpSpPr/>
          <p:nvPr/>
        </p:nvGrpSpPr>
        <p:grpSpPr>
          <a:xfrm flipH="1">
            <a:off x="2514782" y="1574984"/>
            <a:ext cx="2857317" cy="418506"/>
            <a:chOff x="3257550" y="3319373"/>
            <a:chExt cx="3509729" cy="749557"/>
          </a:xfrm>
        </p:grpSpPr>
        <p:cxnSp>
          <p:nvCxnSpPr>
            <p:cNvPr id="29" name="מחבר ישר 28"/>
            <p:cNvCxnSpPr/>
            <p:nvPr/>
          </p:nvCxnSpPr>
          <p:spPr>
            <a:xfrm flipH="1" flipV="1">
              <a:off x="6120417" y="3323382"/>
              <a:ext cx="646862" cy="7455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מחבר ישר 29"/>
            <p:cNvCxnSpPr/>
            <p:nvPr/>
          </p:nvCxnSpPr>
          <p:spPr>
            <a:xfrm flipH="1">
              <a:off x="3409415" y="3319373"/>
              <a:ext cx="2718270" cy="517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מחבר חץ ישר 30"/>
            <p:cNvCxnSpPr/>
            <p:nvPr/>
          </p:nvCxnSpPr>
          <p:spPr>
            <a:xfrm flipH="1">
              <a:off x="3257550" y="3382893"/>
              <a:ext cx="148232" cy="3490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סוגר מסולסל ימני 31"/>
          <p:cNvSpPr/>
          <p:nvPr/>
        </p:nvSpPr>
        <p:spPr>
          <a:xfrm rot="5400000">
            <a:off x="8792605" y="633343"/>
            <a:ext cx="347663" cy="36698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סוגר מסולסל שמאלי 32"/>
          <p:cNvSpPr/>
          <p:nvPr/>
        </p:nvSpPr>
        <p:spPr>
          <a:xfrm rot="5400000">
            <a:off x="8245916" y="2310842"/>
            <a:ext cx="415743" cy="32207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188242" y="2758673"/>
            <a:ext cx="2875905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צירוף לינארי של שורות המטריצה</a:t>
            </a:r>
            <a:endParaRPr lang="he-IL" sz="2500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4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828783" y="654473"/>
            <a:ext cx="12260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741" y="838200"/>
            <a:ext cx="219048" cy="226667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928" y="838200"/>
            <a:ext cx="286265" cy="204850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25" y="838200"/>
            <a:ext cx="286265" cy="20485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189" y="956159"/>
            <a:ext cx="252952" cy="27429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636" y="838200"/>
            <a:ext cx="295457" cy="20485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663" y="872159"/>
            <a:ext cx="220952" cy="222857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32" y="367097"/>
            <a:ext cx="1140952" cy="234286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791" y="1306439"/>
            <a:ext cx="1731048" cy="136533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376" y="1306439"/>
            <a:ext cx="1767619" cy="136533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315" y="3721099"/>
            <a:ext cx="4111238" cy="25447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0008240" y="3648282"/>
            <a:ext cx="20465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מתקיים:</a:t>
            </a:r>
            <a:endParaRPr lang="he-IL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3230657" y="254363"/>
            <a:ext cx="20465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הוכחה:</a:t>
            </a:r>
            <a:endParaRPr lang="he-IL" sz="2000" dirty="0"/>
          </a:p>
        </p:txBody>
      </p:sp>
      <p:cxnSp>
        <p:nvCxnSpPr>
          <p:cNvPr id="14" name="מחבר ישר 13"/>
          <p:cNvCxnSpPr/>
          <p:nvPr/>
        </p:nvCxnSpPr>
        <p:spPr>
          <a:xfrm>
            <a:off x="5381625" y="0"/>
            <a:ext cx="0" cy="6924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תמונה 1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94" y="313656"/>
            <a:ext cx="232381" cy="215238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0" y="556049"/>
            <a:ext cx="12662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הפיכה</a:t>
            </a:r>
            <a:endParaRPr lang="he-IL" sz="20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36" y="1587502"/>
            <a:ext cx="430476" cy="318095"/>
          </a:xfrm>
          <a:prstGeom prst="rect">
            <a:avLst/>
          </a:prstGeom>
        </p:spPr>
      </p:pic>
      <p:pic>
        <p:nvPicPr>
          <p:cNvPr id="73" name="תמונה 7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36" y="3530242"/>
            <a:ext cx="430476" cy="318095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115" y="1638589"/>
            <a:ext cx="332190" cy="178286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3568579" y="1546494"/>
            <a:ext cx="7610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יהא</a:t>
            </a:r>
            <a:endParaRPr lang="he-IL" sz="2000" dirty="0"/>
          </a:p>
        </p:txBody>
      </p:sp>
      <p:sp>
        <p:nvSpPr>
          <p:cNvPr id="76" name="TextBox 75"/>
          <p:cNvSpPr txBox="1"/>
          <p:nvPr/>
        </p:nvSpPr>
        <p:spPr>
          <a:xfrm>
            <a:off x="1748139" y="1546494"/>
            <a:ext cx="7610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000" dirty="0" smtClean="0"/>
              <a:t>ב</a:t>
            </a:r>
            <a:endParaRPr lang="he-IL" sz="20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3" y="1644562"/>
            <a:ext cx="1837714" cy="254476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4208453" y="2364570"/>
            <a:ext cx="7610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אזי</a:t>
            </a:r>
            <a:endParaRPr lang="he-IL" sz="20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6" y="2465974"/>
            <a:ext cx="1205333" cy="187429"/>
          </a:xfrm>
          <a:prstGeom prst="rect">
            <a:avLst/>
          </a:prstGeom>
        </p:spPr>
      </p:pic>
      <p:sp>
        <p:nvSpPr>
          <p:cNvPr id="23" name="סוגר מסולסל שמאלי 22"/>
          <p:cNvSpPr/>
          <p:nvPr/>
        </p:nvSpPr>
        <p:spPr>
          <a:xfrm rot="16200000">
            <a:off x="973329" y="2617955"/>
            <a:ext cx="185818" cy="29345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15" y="2465974"/>
            <a:ext cx="580571" cy="184381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44" y="2984765"/>
            <a:ext cx="128000" cy="178286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77" y="2416779"/>
            <a:ext cx="2136381" cy="254476"/>
          </a:xfrm>
          <a:prstGeom prst="rect">
            <a:avLst/>
          </a:prstGeom>
        </p:spPr>
      </p:pic>
      <p:pic>
        <p:nvPicPr>
          <p:cNvPr id="94" name="תמונה 93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115" y="3600915"/>
            <a:ext cx="321524" cy="184381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3568579" y="3508820"/>
            <a:ext cx="7610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יהא</a:t>
            </a:r>
            <a:endParaRPr lang="he-IL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1748139" y="3508820"/>
            <a:ext cx="7610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000" dirty="0" smtClean="0"/>
              <a:t>ב</a:t>
            </a:r>
            <a:endParaRPr lang="he-IL" sz="2000" dirty="0"/>
          </a:p>
        </p:txBody>
      </p:sp>
      <p:pic>
        <p:nvPicPr>
          <p:cNvPr id="95" name="תמונה 94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3" y="3606888"/>
            <a:ext cx="1909333" cy="254476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4208453" y="4326896"/>
            <a:ext cx="7610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אזי</a:t>
            </a:r>
            <a:endParaRPr lang="he-IL" sz="2000" dirty="0"/>
          </a:p>
        </p:txBody>
      </p:sp>
      <p:pic>
        <p:nvPicPr>
          <p:cNvPr id="102" name="תמונה 101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6" y="4428300"/>
            <a:ext cx="1476571" cy="214858"/>
          </a:xfrm>
          <a:prstGeom prst="rect">
            <a:avLst/>
          </a:prstGeom>
        </p:spPr>
      </p:pic>
      <p:sp>
        <p:nvSpPr>
          <p:cNvPr id="89" name="סוגר מסולסל שמאלי 88"/>
          <p:cNvSpPr/>
          <p:nvPr/>
        </p:nvSpPr>
        <p:spPr>
          <a:xfrm rot="16200000">
            <a:off x="973329" y="4580281"/>
            <a:ext cx="185818" cy="29345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תמונה 96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04" y="4445577"/>
            <a:ext cx="591238" cy="181333"/>
          </a:xfrm>
          <a:prstGeom prst="rect">
            <a:avLst/>
          </a:prstGeom>
        </p:spPr>
      </p:pic>
      <p:pic>
        <p:nvPicPr>
          <p:cNvPr id="98" name="תמונה 97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94" y="4425702"/>
            <a:ext cx="2064761" cy="254476"/>
          </a:xfrm>
          <a:prstGeom prst="rect">
            <a:avLst/>
          </a:prstGeom>
        </p:spPr>
      </p:pic>
      <p:pic>
        <p:nvPicPr>
          <p:cNvPr id="93" name="תמונה 92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44" y="4889951"/>
            <a:ext cx="128000" cy="178286"/>
          </a:xfrm>
          <a:prstGeom prst="rect">
            <a:avLst/>
          </a:prstGeom>
        </p:spPr>
      </p:pic>
      <p:pic>
        <p:nvPicPr>
          <p:cNvPr id="101" name="תמונה 100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32" y="863150"/>
            <a:ext cx="1481904" cy="268572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361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2" grpId="0"/>
      <p:bldP spid="75" grpId="0"/>
      <p:bldP spid="76" grpId="0"/>
      <p:bldP spid="78" grpId="0"/>
      <p:bldP spid="23" grpId="0" animBg="1"/>
      <p:bldP spid="84" grpId="0"/>
      <p:bldP spid="85" grpId="0"/>
      <p:bldP spid="87" grpId="0"/>
      <p:bldP spid="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11112401" y="91434"/>
            <a:ext cx="9497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למשל:</a:t>
            </a:r>
            <a:endParaRPr lang="he-IL" sz="2000" dirty="0"/>
          </a:p>
        </p:txBody>
      </p:sp>
      <p:pic>
        <p:nvPicPr>
          <p:cNvPr id="129" name="תמונה 1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323" y="189051"/>
            <a:ext cx="804572" cy="216381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080" y="1569718"/>
            <a:ext cx="4554286" cy="910857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580" y="1569718"/>
            <a:ext cx="3731429" cy="910857"/>
          </a:xfrm>
          <a:prstGeom prst="rect">
            <a:avLst/>
          </a:prstGeom>
        </p:spPr>
      </p:pic>
      <p:pic>
        <p:nvPicPr>
          <p:cNvPr id="102" name="תמונה 10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787" y="1348794"/>
            <a:ext cx="149714" cy="112000"/>
          </a:xfrm>
          <a:prstGeom prst="rect">
            <a:avLst/>
          </a:prstGeom>
        </p:spPr>
      </p:pic>
      <p:pic>
        <p:nvPicPr>
          <p:cNvPr id="103" name="תמונה 10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722" y="1362938"/>
            <a:ext cx="154285" cy="112000"/>
          </a:xfrm>
          <a:prstGeom prst="rect">
            <a:avLst/>
          </a:prstGeom>
        </p:spPr>
      </p:pic>
      <p:pic>
        <p:nvPicPr>
          <p:cNvPr id="104" name="תמונה 10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21" y="1348794"/>
            <a:ext cx="155428" cy="114286"/>
          </a:xfrm>
          <a:prstGeom prst="rect">
            <a:avLst/>
          </a:prstGeom>
        </p:spPr>
      </p:pic>
      <p:pic>
        <p:nvPicPr>
          <p:cNvPr id="105" name="תמונה 10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863" y="1348794"/>
            <a:ext cx="157714" cy="112000"/>
          </a:xfrm>
          <a:prstGeom prst="rect">
            <a:avLst/>
          </a:prstGeom>
        </p:spPr>
      </p:pic>
      <p:pic>
        <p:nvPicPr>
          <p:cNvPr id="106" name="תמונה 10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471" y="1348794"/>
            <a:ext cx="154285" cy="114286"/>
          </a:xfrm>
          <a:prstGeom prst="rect">
            <a:avLst/>
          </a:prstGeom>
        </p:spPr>
      </p:pic>
      <p:pic>
        <p:nvPicPr>
          <p:cNvPr id="126" name="תמונה 12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671" y="1494973"/>
            <a:ext cx="3284571" cy="910857"/>
          </a:xfrm>
          <a:prstGeom prst="rect">
            <a:avLst/>
          </a:prstGeom>
        </p:spPr>
      </p:pic>
      <p:pic>
        <p:nvPicPr>
          <p:cNvPr id="123" name="תמונה 1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439" y="1274101"/>
            <a:ext cx="149714" cy="112000"/>
          </a:xfrm>
          <a:prstGeom prst="rect">
            <a:avLst/>
          </a:prstGeom>
        </p:spPr>
      </p:pic>
      <p:pic>
        <p:nvPicPr>
          <p:cNvPr id="124" name="תמונה 12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918" y="1274101"/>
            <a:ext cx="154285" cy="112000"/>
          </a:xfrm>
          <a:prstGeom prst="rect">
            <a:avLst/>
          </a:prstGeom>
        </p:spPr>
      </p:pic>
      <p:pic>
        <p:nvPicPr>
          <p:cNvPr id="125" name="תמונה 12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668" y="1274101"/>
            <a:ext cx="157714" cy="11200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92" y="3911600"/>
            <a:ext cx="5446095" cy="1519238"/>
          </a:xfrm>
          <a:prstGeom prst="rect">
            <a:avLst/>
          </a:prstGeom>
        </p:spPr>
      </p:pic>
      <p:pic>
        <p:nvPicPr>
          <p:cNvPr id="50" name="תמונה 4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58" y="3996744"/>
            <a:ext cx="149714" cy="112000"/>
          </a:xfrm>
          <a:prstGeom prst="rect">
            <a:avLst/>
          </a:prstGeom>
        </p:spPr>
      </p:pic>
      <p:pic>
        <p:nvPicPr>
          <p:cNvPr id="54" name="תמונה 5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05" y="4315688"/>
            <a:ext cx="154285" cy="112000"/>
          </a:xfrm>
          <a:prstGeom prst="rect">
            <a:avLst/>
          </a:prstGeom>
        </p:spPr>
      </p:pic>
      <p:pic>
        <p:nvPicPr>
          <p:cNvPr id="55" name="תמונה 5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75" y="4619551"/>
            <a:ext cx="155428" cy="114286"/>
          </a:xfrm>
          <a:prstGeom prst="rect">
            <a:avLst/>
          </a:prstGeom>
        </p:spPr>
      </p:pic>
      <p:pic>
        <p:nvPicPr>
          <p:cNvPr id="56" name="תמונה 5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89" y="4917036"/>
            <a:ext cx="157714" cy="112000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85" y="5207329"/>
            <a:ext cx="154285" cy="11428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56" y="1569718"/>
            <a:ext cx="3014857" cy="910857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310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7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64424" y="729561"/>
            <a:ext cx="38282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יצוג</a:t>
            </a:r>
            <a:r>
              <a:rPr lang="he-IL" sz="2000" dirty="0" smtClean="0"/>
              <a:t> מערכת משוואות ע"י מטריצה:</a:t>
            </a:r>
            <a:endParaRPr lang="he-IL" sz="20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10" y="483035"/>
            <a:ext cx="1342476" cy="827429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12" y="729561"/>
            <a:ext cx="372114" cy="143314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362" y="483035"/>
            <a:ext cx="1828571" cy="911238"/>
          </a:xfrm>
          <a:prstGeom prst="rect">
            <a:avLst/>
          </a:prstGeom>
        </p:spPr>
      </p:pic>
      <p:sp>
        <p:nvSpPr>
          <p:cNvPr id="12" name="מלבן מעוגל 11"/>
          <p:cNvSpPr/>
          <p:nvPr/>
        </p:nvSpPr>
        <p:spPr>
          <a:xfrm>
            <a:off x="5677429" y="447869"/>
            <a:ext cx="1143995" cy="9464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5490474" y="1394273"/>
            <a:ext cx="15179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מטריצת המקדמים</a:t>
            </a:r>
            <a:endParaRPr lang="he-IL" dirty="0"/>
          </a:p>
        </p:txBody>
      </p:sp>
      <p:sp>
        <p:nvSpPr>
          <p:cNvPr id="15" name="מלבן מעוגל 14"/>
          <p:cNvSpPr/>
          <p:nvPr/>
        </p:nvSpPr>
        <p:spPr>
          <a:xfrm>
            <a:off x="6980698" y="447869"/>
            <a:ext cx="233918" cy="9464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6769888" y="1394273"/>
            <a:ext cx="88945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וקטור תוצאה</a:t>
            </a:r>
            <a:endParaRPr lang="he-IL" dirty="0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447" y="2931218"/>
            <a:ext cx="2767619" cy="640000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638" y="2869836"/>
            <a:ext cx="2478095" cy="760000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04" y="4353675"/>
            <a:ext cx="961905" cy="230476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80" y="2419999"/>
            <a:ext cx="643810" cy="318095"/>
          </a:xfrm>
          <a:prstGeom prst="rect">
            <a:avLst/>
          </a:prstGeom>
        </p:spPr>
      </p:pic>
      <p:sp>
        <p:nvSpPr>
          <p:cNvPr id="25" name="משולש שווה שוקיים 24"/>
          <p:cNvSpPr/>
          <p:nvPr/>
        </p:nvSpPr>
        <p:spPr>
          <a:xfrm rot="10800000">
            <a:off x="8153797" y="3743220"/>
            <a:ext cx="522678" cy="42827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257" y="4771769"/>
            <a:ext cx="4611429" cy="1139048"/>
          </a:xfrm>
          <a:prstGeom prst="rect">
            <a:avLst/>
          </a:prstGeom>
        </p:spPr>
      </p:pic>
      <p:cxnSp>
        <p:nvCxnSpPr>
          <p:cNvPr id="32" name="מחבר ישר 31"/>
          <p:cNvCxnSpPr/>
          <p:nvPr/>
        </p:nvCxnSpPr>
        <p:spPr>
          <a:xfrm>
            <a:off x="0" y="2139696"/>
            <a:ext cx="12192000" cy="27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/>
          <p:cNvCxnSpPr/>
          <p:nvPr/>
        </p:nvCxnSpPr>
        <p:spPr>
          <a:xfrm>
            <a:off x="4495800" y="2139696"/>
            <a:ext cx="9525" cy="4718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תמונה 3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63" y="2351917"/>
            <a:ext cx="1163810" cy="308571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359" y="2417630"/>
            <a:ext cx="1348571" cy="264762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72" y="2795029"/>
            <a:ext cx="668884" cy="259842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2" y="2914197"/>
            <a:ext cx="2099048" cy="308571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4" y="4335736"/>
            <a:ext cx="289143" cy="299200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53" y="4242707"/>
            <a:ext cx="548115" cy="392229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50" y="4242707"/>
            <a:ext cx="548115" cy="392229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105" y="4491357"/>
            <a:ext cx="417372" cy="45257"/>
          </a:xfrm>
          <a:prstGeom prst="rect">
            <a:avLst/>
          </a:prstGeom>
        </p:spPr>
      </p:pic>
      <p:pic>
        <p:nvPicPr>
          <p:cNvPr id="46" name="תמונה 4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861" y="4242707"/>
            <a:ext cx="565715" cy="392229"/>
          </a:xfrm>
          <a:prstGeom prst="rect">
            <a:avLst/>
          </a:prstGeom>
        </p:spPr>
      </p:pic>
      <p:pic>
        <p:nvPicPr>
          <p:cNvPr id="47" name="תמונה 4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593" y="4335736"/>
            <a:ext cx="291657" cy="294172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348993" y="3683971"/>
            <a:ext cx="20457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דירוג מטריצה</a:t>
            </a:r>
            <a:endParaRPr lang="he-IL" sz="2000" dirty="0"/>
          </a:p>
        </p:txBody>
      </p:sp>
      <p:pic>
        <p:nvPicPr>
          <p:cNvPr id="49" name="תמונה 48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249" y="4942516"/>
            <a:ext cx="289143" cy="299200"/>
          </a:xfrm>
          <a:prstGeom prst="rect">
            <a:avLst/>
          </a:prstGeom>
        </p:spPr>
      </p:pic>
      <p:pic>
        <p:nvPicPr>
          <p:cNvPr id="50" name="תמונה 49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65" y="4934241"/>
            <a:ext cx="432457" cy="346972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81" y="4934241"/>
            <a:ext cx="442514" cy="346972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98" y="5062577"/>
            <a:ext cx="417371" cy="45257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30" y="4934241"/>
            <a:ext cx="460114" cy="349486"/>
          </a:xfrm>
          <a:prstGeom prst="rect">
            <a:avLst/>
          </a:prstGeom>
        </p:spPr>
      </p:pic>
      <p:pic>
        <p:nvPicPr>
          <p:cNvPr id="54" name="תמונה 53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6" y="4934241"/>
            <a:ext cx="736685" cy="294172"/>
          </a:xfrm>
          <a:prstGeom prst="rect">
            <a:avLst/>
          </a:prstGeom>
        </p:spPr>
      </p:pic>
      <p:pic>
        <p:nvPicPr>
          <p:cNvPr id="56" name="תמונה 55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24" y="5700042"/>
            <a:ext cx="1506058" cy="309257"/>
          </a:xfrm>
          <a:prstGeom prst="rect">
            <a:avLst/>
          </a:prstGeom>
        </p:spPr>
      </p:pic>
      <p:sp>
        <p:nvSpPr>
          <p:cNvPr id="58" name="סוגר מסולסל ימני 57"/>
          <p:cNvSpPr/>
          <p:nvPr/>
        </p:nvSpPr>
        <p:spPr>
          <a:xfrm rot="5400000">
            <a:off x="1449025" y="4579735"/>
            <a:ext cx="166045" cy="16624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687965" y="5700042"/>
            <a:ext cx="12662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הפיכה</a:t>
            </a:r>
            <a:endParaRPr lang="he-IL" sz="2000" dirty="0"/>
          </a:p>
        </p:txBody>
      </p:sp>
      <p:sp>
        <p:nvSpPr>
          <p:cNvPr id="61" name="סוגר מסולסל שמאלי 60"/>
          <p:cNvSpPr/>
          <p:nvPr/>
        </p:nvSpPr>
        <p:spPr>
          <a:xfrm rot="5400000">
            <a:off x="2299649" y="5436674"/>
            <a:ext cx="212766" cy="407416"/>
          </a:xfrm>
          <a:prstGeom prst="leftBrace">
            <a:avLst>
              <a:gd name="adj1" fmla="val 8333"/>
              <a:gd name="adj2" fmla="val 835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</a:t>
            </a:fld>
            <a:endParaRPr lang="he-IL"/>
          </a:p>
        </p:txBody>
      </p:sp>
      <p:pic>
        <p:nvPicPr>
          <p:cNvPr id="55" name="תמונה 54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2012" y="1088117"/>
            <a:ext cx="372114" cy="1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9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8" grpId="0" animBg="1"/>
      <p:bldP spid="60" grpId="0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מחבר חץ ישר 5"/>
          <p:cNvCxnSpPr/>
          <p:nvPr/>
        </p:nvCxnSpPr>
        <p:spPr>
          <a:xfrm>
            <a:off x="7039627" y="745453"/>
            <a:ext cx="1716066" cy="6324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755693" y="1061658"/>
            <a:ext cx="150312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יש שורת סתירה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773" y="2149738"/>
            <a:ext cx="2187227" cy="748262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57" y="2381885"/>
            <a:ext cx="247142" cy="40026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986866" y="3101526"/>
            <a:ext cx="150312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אין פתרון למערכת</a:t>
            </a:r>
            <a:endParaRPr lang="he-IL" sz="2800" dirty="0"/>
          </a:p>
        </p:txBody>
      </p:sp>
      <p:cxnSp>
        <p:nvCxnSpPr>
          <p:cNvPr id="36" name="מחבר חץ ישר 35"/>
          <p:cNvCxnSpPr/>
          <p:nvPr/>
        </p:nvCxnSpPr>
        <p:spPr>
          <a:xfrm flipH="1">
            <a:off x="3805101" y="745453"/>
            <a:ext cx="3235514" cy="7932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301977" y="1169348"/>
            <a:ext cx="150312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אין שורת סתירה</a:t>
            </a:r>
            <a:endParaRPr lang="he-IL" sz="2800" dirty="0"/>
          </a:p>
        </p:txBody>
      </p:sp>
      <p:cxnSp>
        <p:nvCxnSpPr>
          <p:cNvPr id="40" name="מחבר חץ ישר 39"/>
          <p:cNvCxnSpPr/>
          <p:nvPr/>
        </p:nvCxnSpPr>
        <p:spPr>
          <a:xfrm>
            <a:off x="3532341" y="2149738"/>
            <a:ext cx="1716066" cy="6324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/>
          <p:nvPr/>
        </p:nvCxnSpPr>
        <p:spPr>
          <a:xfrm flipH="1">
            <a:off x="1914584" y="2149738"/>
            <a:ext cx="1617757" cy="5847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717494" y="2987401"/>
            <a:ext cx="185385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יש משתנים חופשיים</a:t>
            </a:r>
            <a:endParaRPr lang="he-IL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448122" y="2987402"/>
            <a:ext cx="185385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אין משתנים חופשיים</a:t>
            </a:r>
            <a:endParaRPr lang="he-IL" sz="2800" dirty="0"/>
          </a:p>
        </p:txBody>
      </p:sp>
      <p:pic>
        <p:nvPicPr>
          <p:cNvPr id="50" name="תמונה 4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333" y="4160866"/>
            <a:ext cx="247142" cy="40026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498037" y="4626743"/>
            <a:ext cx="28886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יש אינסוף פתרונות</a:t>
            </a:r>
            <a:endParaRPr lang="he-IL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184731" y="4734320"/>
            <a:ext cx="28886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פתרון יחיד</a:t>
            </a:r>
            <a:endParaRPr lang="he-IL" sz="2800" dirty="0"/>
          </a:p>
        </p:txBody>
      </p:sp>
      <p:pic>
        <p:nvPicPr>
          <p:cNvPr id="53" name="תמונה 5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64" y="4239155"/>
            <a:ext cx="247142" cy="400263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216" y="5495541"/>
            <a:ext cx="2404571" cy="91123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912" y="4346302"/>
            <a:ext cx="2208000" cy="911238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234" y="1859924"/>
            <a:ext cx="1752553" cy="88069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22" y="5423715"/>
            <a:ext cx="2404571" cy="911238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90" y="1901370"/>
            <a:ext cx="1381444" cy="92638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069771" y="162630"/>
            <a:ext cx="64023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צורה מדורגת של מטריצה שמייצגת מערכת</a:t>
            </a:r>
            <a:endParaRPr lang="he-IL" sz="2800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08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18518" y="1997597"/>
            <a:ext cx="30480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לכל הצבה </a:t>
            </a:r>
            <a:endParaRPr lang="he-IL" sz="2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613" y="2181093"/>
            <a:ext cx="841905" cy="25142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193792" y="153481"/>
            <a:ext cx="6847755" cy="1246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במקרה של אינסוף פתרונות: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500" dirty="0" smtClean="0"/>
              <a:t>מציבים פרמטרים במשתנים החופשיים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500" dirty="0" smtClean="0"/>
              <a:t>מביעים את המשתנים התלויים בעזרת הפרמטרים </a:t>
            </a:r>
            <a:endParaRPr lang="he-IL" sz="25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2" y="2790114"/>
            <a:ext cx="2740952" cy="1139048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27" y="2790114"/>
            <a:ext cx="4080000" cy="1139048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75" y="2500111"/>
            <a:ext cx="99048" cy="200000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636" y="2545832"/>
            <a:ext cx="118095" cy="142857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57" y="4811050"/>
            <a:ext cx="3113143" cy="1216000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852" y="4811050"/>
            <a:ext cx="3402666" cy="1216000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314" y="4811050"/>
            <a:ext cx="4385524" cy="12160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543" y="2213475"/>
            <a:ext cx="870475" cy="18666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10" y="4331018"/>
            <a:ext cx="140190" cy="224000"/>
          </a:xfrm>
          <a:prstGeom prst="rect">
            <a:avLst/>
          </a:prstGeom>
        </p:spPr>
      </p:pic>
      <p:cxnSp>
        <p:nvCxnSpPr>
          <p:cNvPr id="18" name="מחבר חץ ישר 17"/>
          <p:cNvCxnSpPr/>
          <p:nvPr/>
        </p:nvCxnSpPr>
        <p:spPr>
          <a:xfrm>
            <a:off x="7132320" y="2940962"/>
            <a:ext cx="7223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/>
          <p:cNvCxnSpPr/>
          <p:nvPr/>
        </p:nvCxnSpPr>
        <p:spPr>
          <a:xfrm>
            <a:off x="7132320" y="3315866"/>
            <a:ext cx="7223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תמונה 4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685" y="2786625"/>
            <a:ext cx="1933333" cy="257143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685" y="3289401"/>
            <a:ext cx="1116190" cy="186667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385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059" y="599125"/>
            <a:ext cx="339048" cy="260952"/>
          </a:xfrm>
          <a:prstGeom prst="rect">
            <a:avLst/>
          </a:prstGeom>
        </p:spPr>
      </p:pic>
      <p:grpSp>
        <p:nvGrpSpPr>
          <p:cNvPr id="9" name="קבוצה 8"/>
          <p:cNvGrpSpPr/>
          <p:nvPr/>
        </p:nvGrpSpPr>
        <p:grpSpPr>
          <a:xfrm>
            <a:off x="5006339" y="1328467"/>
            <a:ext cx="1497425" cy="1112981"/>
            <a:chOff x="5125211" y="2160571"/>
            <a:chExt cx="1497425" cy="1112981"/>
          </a:xfrm>
        </p:grpSpPr>
        <p:pic>
          <p:nvPicPr>
            <p:cNvPr id="3" name="תמונה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5211" y="2273319"/>
              <a:ext cx="1497425" cy="1000233"/>
            </a:xfrm>
            <a:prstGeom prst="rect">
              <a:avLst/>
            </a:prstGeom>
          </p:spPr>
        </p:pic>
        <p:pic>
          <p:nvPicPr>
            <p:cNvPr id="4" name="תמונה 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2101" y="2373903"/>
              <a:ext cx="142857" cy="213333"/>
            </a:xfrm>
            <a:prstGeom prst="rect">
              <a:avLst/>
            </a:prstGeom>
          </p:spPr>
        </p:pic>
        <p:pic>
          <p:nvPicPr>
            <p:cNvPr id="6" name="תמונה 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494" y="2160571"/>
              <a:ext cx="127619" cy="219047"/>
            </a:xfrm>
            <a:prstGeom prst="rect">
              <a:avLst/>
            </a:prstGeom>
          </p:spPr>
        </p:pic>
        <p:pic>
          <p:nvPicPr>
            <p:cNvPr id="8" name="תמונה 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0550" y="2482951"/>
              <a:ext cx="133333" cy="217142"/>
            </a:xfrm>
            <a:prstGeom prst="rect">
              <a:avLst/>
            </a:prstGeom>
          </p:spPr>
        </p:pic>
      </p:grpSp>
      <p:cxnSp>
        <p:nvCxnSpPr>
          <p:cNvPr id="11" name="מחבר חץ ישר 10"/>
          <p:cNvCxnSpPr/>
          <p:nvPr/>
        </p:nvCxnSpPr>
        <p:spPr>
          <a:xfrm>
            <a:off x="6858000" y="1316736"/>
            <a:ext cx="14721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תמונה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59" y="599125"/>
            <a:ext cx="653334" cy="260952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621" y="1371807"/>
            <a:ext cx="675048" cy="911238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45" y="599125"/>
            <a:ext cx="662858" cy="260952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16" y="1716370"/>
            <a:ext cx="1293715" cy="303238"/>
          </a:xfrm>
          <a:prstGeom prst="rect">
            <a:avLst/>
          </a:prstGeom>
        </p:spPr>
      </p:pic>
      <p:cxnSp>
        <p:nvCxnSpPr>
          <p:cNvPr id="21" name="מחבר חץ ישר 20"/>
          <p:cNvCxnSpPr/>
          <p:nvPr/>
        </p:nvCxnSpPr>
        <p:spPr>
          <a:xfrm flipH="1">
            <a:off x="3035808" y="1316736"/>
            <a:ext cx="14543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תמונה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086" y="3899087"/>
            <a:ext cx="4448001" cy="356266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52" y="4858581"/>
            <a:ext cx="2766857" cy="683429"/>
          </a:xfrm>
          <a:prstGeom prst="rect">
            <a:avLst/>
          </a:prstGeom>
        </p:spPr>
      </p:pic>
      <p:sp>
        <p:nvSpPr>
          <p:cNvPr id="26" name="סוגר מסולסל ימני 25"/>
          <p:cNvSpPr/>
          <p:nvPr/>
        </p:nvSpPr>
        <p:spPr>
          <a:xfrm rot="5400000">
            <a:off x="8957335" y="3975942"/>
            <a:ext cx="326667" cy="11620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766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67525" y="174661"/>
            <a:ext cx="52408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כפל מטריצה </a:t>
            </a:r>
            <a:r>
              <a:rPr lang="he-IL" sz="2800" dirty="0" err="1" smtClean="0"/>
              <a:t>בוקטור</a:t>
            </a:r>
            <a:r>
              <a:rPr lang="he-IL" sz="2800" dirty="0" smtClean="0"/>
              <a:t> עמודה מימין:</a:t>
            </a:r>
            <a:endParaRPr lang="he-IL" sz="2800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412631" y="305705"/>
            <a:ext cx="8243528" cy="1845461"/>
            <a:chOff x="214672" y="321054"/>
            <a:chExt cx="9664132" cy="2163488"/>
          </a:xfrm>
        </p:grpSpPr>
        <p:pic>
          <p:nvPicPr>
            <p:cNvPr id="5" name="תמונה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342" y="854077"/>
              <a:ext cx="3328000" cy="1275733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72" y="1362876"/>
              <a:ext cx="812802" cy="258133"/>
            </a:xfrm>
            <a:prstGeom prst="rect">
              <a:avLst/>
            </a:prstGeom>
          </p:spPr>
        </p:pic>
        <p:pic>
          <p:nvPicPr>
            <p:cNvPr id="17" name="תמונה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641" y="777875"/>
              <a:ext cx="1040000" cy="1706667"/>
            </a:xfrm>
            <a:prstGeom prst="rect">
              <a:avLst/>
            </a:prstGeom>
          </p:spPr>
        </p:pic>
        <p:grpSp>
          <p:nvGrpSpPr>
            <p:cNvPr id="20" name="קבוצה 19"/>
            <p:cNvGrpSpPr/>
            <p:nvPr/>
          </p:nvGrpSpPr>
          <p:grpSpPr>
            <a:xfrm>
              <a:off x="1847850" y="321054"/>
              <a:ext cx="3443892" cy="638766"/>
              <a:chOff x="2419350" y="3073779"/>
              <a:chExt cx="4724400" cy="638766"/>
            </a:xfrm>
          </p:grpSpPr>
          <p:cxnSp>
            <p:nvCxnSpPr>
              <p:cNvPr id="21" name="מחבר ישר 20"/>
              <p:cNvCxnSpPr/>
              <p:nvPr/>
            </p:nvCxnSpPr>
            <p:spPr>
              <a:xfrm flipH="1" flipV="1">
                <a:off x="6296025" y="3076575"/>
                <a:ext cx="847725" cy="5199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מחבר ישר 21"/>
              <p:cNvCxnSpPr/>
              <p:nvPr/>
            </p:nvCxnSpPr>
            <p:spPr>
              <a:xfrm flipH="1">
                <a:off x="2743200" y="3073779"/>
                <a:ext cx="3562350" cy="3611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מחבר חץ ישר 22"/>
              <p:cNvCxnSpPr/>
              <p:nvPr/>
            </p:nvCxnSpPr>
            <p:spPr>
              <a:xfrm flipH="1">
                <a:off x="2419350" y="3118078"/>
                <a:ext cx="319088" cy="59446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קבוצה 23"/>
            <p:cNvGrpSpPr/>
            <p:nvPr/>
          </p:nvGrpSpPr>
          <p:grpSpPr>
            <a:xfrm>
              <a:off x="2452257" y="566648"/>
              <a:ext cx="2723593" cy="749557"/>
              <a:chOff x="3257550" y="3319373"/>
              <a:chExt cx="3509729" cy="749557"/>
            </a:xfrm>
          </p:grpSpPr>
          <p:cxnSp>
            <p:nvCxnSpPr>
              <p:cNvPr id="25" name="מחבר ישר 24"/>
              <p:cNvCxnSpPr/>
              <p:nvPr/>
            </p:nvCxnSpPr>
            <p:spPr>
              <a:xfrm flipH="1" flipV="1">
                <a:off x="6120417" y="3323382"/>
                <a:ext cx="646862" cy="74554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מחבר ישר 26"/>
              <p:cNvCxnSpPr/>
              <p:nvPr/>
            </p:nvCxnSpPr>
            <p:spPr>
              <a:xfrm flipH="1">
                <a:off x="3409415" y="3319373"/>
                <a:ext cx="2718270" cy="517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מחבר חץ ישר 27"/>
              <p:cNvCxnSpPr/>
              <p:nvPr/>
            </p:nvCxnSpPr>
            <p:spPr>
              <a:xfrm flipH="1">
                <a:off x="3257550" y="3382893"/>
                <a:ext cx="148232" cy="34909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קבוצה 28"/>
            <p:cNvGrpSpPr/>
            <p:nvPr/>
          </p:nvGrpSpPr>
          <p:grpSpPr>
            <a:xfrm>
              <a:off x="4061419" y="622540"/>
              <a:ext cx="972310" cy="1558686"/>
              <a:chOff x="5130159" y="3603864"/>
              <a:chExt cx="1637120" cy="1930539"/>
            </a:xfrm>
          </p:grpSpPr>
          <p:cxnSp>
            <p:nvCxnSpPr>
              <p:cNvPr id="30" name="מחבר ישר 29"/>
              <p:cNvCxnSpPr/>
              <p:nvPr/>
            </p:nvCxnSpPr>
            <p:spPr>
              <a:xfrm flipH="1" flipV="1">
                <a:off x="6120417" y="3607873"/>
                <a:ext cx="646862" cy="192653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מחבר ישר 30"/>
              <p:cNvCxnSpPr/>
              <p:nvPr/>
            </p:nvCxnSpPr>
            <p:spPr>
              <a:xfrm flipH="1">
                <a:off x="5318943" y="3603864"/>
                <a:ext cx="808742" cy="439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מחבר חץ ישר 31"/>
              <p:cNvCxnSpPr/>
              <p:nvPr/>
            </p:nvCxnSpPr>
            <p:spPr>
              <a:xfrm flipH="1">
                <a:off x="5130159" y="3620251"/>
                <a:ext cx="188784" cy="2060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5" name="תמונה 34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925" y="1403501"/>
              <a:ext cx="3805879" cy="262400"/>
            </a:xfrm>
            <a:prstGeom prst="rect">
              <a:avLst/>
            </a:prstGeom>
          </p:spPr>
        </p:pic>
      </p:grp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47" y="3330577"/>
            <a:ext cx="3527619" cy="1139048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35" y="3330577"/>
            <a:ext cx="5144762" cy="1139048"/>
          </a:xfrm>
          <a:prstGeom prst="rect">
            <a:avLst/>
          </a:prstGeom>
        </p:spPr>
      </p:pic>
      <p:sp>
        <p:nvSpPr>
          <p:cNvPr id="11" name="סוגר מסולסל ימני 10"/>
          <p:cNvSpPr/>
          <p:nvPr/>
        </p:nvSpPr>
        <p:spPr>
          <a:xfrm rot="5400000">
            <a:off x="7031551" y="180038"/>
            <a:ext cx="347663" cy="30771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סוגר מסולסל שמאלי 11"/>
          <p:cNvSpPr/>
          <p:nvPr/>
        </p:nvSpPr>
        <p:spPr>
          <a:xfrm rot="5400000">
            <a:off x="6946942" y="491817"/>
            <a:ext cx="415743" cy="53499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723535" y="2009023"/>
            <a:ext cx="2875905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צירוף לינארי של עמודות המטריצה</a:t>
            </a:r>
            <a:endParaRPr lang="he-IL" sz="2500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54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 יהא  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04" y="634632"/>
            <a:ext cx="1122135" cy="3008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898" y="1757990"/>
            <a:ext cx="3008000" cy="683429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48" y="1862885"/>
            <a:ext cx="2896001" cy="68342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916365" y="1150994"/>
            <a:ext cx="24914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קיימים </a:t>
            </a:r>
            <a:r>
              <a:rPr lang="he-IL" sz="2000" dirty="0" err="1" smtClean="0"/>
              <a:t>סקלארים</a:t>
            </a:r>
            <a:endParaRPr lang="he-IL" sz="20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35" y="1319550"/>
            <a:ext cx="630857" cy="1600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116" y="1994807"/>
            <a:ext cx="546667" cy="209793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13" y="2099703"/>
            <a:ext cx="546667" cy="20979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57175" y="1199495"/>
            <a:ext cx="24914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יש פתרון למערכת</a:t>
            </a:r>
            <a:endParaRPr lang="he-IL" sz="20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7" y="1862885"/>
            <a:ext cx="2515429" cy="683429"/>
          </a:xfrm>
          <a:prstGeom prst="rect">
            <a:avLst/>
          </a:prstGeom>
        </p:spPr>
      </p:pic>
      <p:cxnSp>
        <p:nvCxnSpPr>
          <p:cNvPr id="38" name="מחבר ישר 37"/>
          <p:cNvCxnSpPr/>
          <p:nvPr/>
        </p:nvCxnSpPr>
        <p:spPr>
          <a:xfrm>
            <a:off x="0" y="287655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תמונה 4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898" y="3718364"/>
            <a:ext cx="3013715" cy="683429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48" y="3823259"/>
            <a:ext cx="2901716" cy="68342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16365" y="3111368"/>
            <a:ext cx="24914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קיימים </a:t>
            </a:r>
            <a:r>
              <a:rPr lang="he-IL" sz="2000" dirty="0" err="1" smtClean="0"/>
              <a:t>סקלארים</a:t>
            </a:r>
            <a:endParaRPr lang="he-IL" sz="2000" dirty="0"/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35" y="3279924"/>
            <a:ext cx="630857" cy="160000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116" y="3955181"/>
            <a:ext cx="546667" cy="209793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13" y="4060077"/>
            <a:ext cx="546667" cy="20979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57175" y="3159869"/>
            <a:ext cx="24914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יש פתרון למערכת</a:t>
            </a:r>
            <a:endParaRPr lang="he-IL" sz="2000" dirty="0"/>
          </a:p>
        </p:txBody>
      </p:sp>
      <p:pic>
        <p:nvPicPr>
          <p:cNvPr id="49" name="תמונה 4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8" y="3823260"/>
            <a:ext cx="2521143" cy="683429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252950"/>
            <a:ext cx="3858286" cy="683429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468" y="5292676"/>
            <a:ext cx="4654857" cy="683429"/>
          </a:xfrm>
          <a:prstGeom prst="rect">
            <a:avLst/>
          </a:prstGeom>
        </p:spPr>
      </p:pic>
      <p:sp>
        <p:nvSpPr>
          <p:cNvPr id="53" name="סוגר מסולסל ימני 52"/>
          <p:cNvSpPr/>
          <p:nvPr/>
        </p:nvSpPr>
        <p:spPr>
          <a:xfrm rot="5400000">
            <a:off x="7742459" y="5037527"/>
            <a:ext cx="394297" cy="21779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תמונה 5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035" y="6451074"/>
            <a:ext cx="493714" cy="161524"/>
          </a:xfrm>
          <a:prstGeom prst="rect">
            <a:avLst/>
          </a:prstGeom>
        </p:spPr>
      </p:pic>
      <p:sp>
        <p:nvSpPr>
          <p:cNvPr id="55" name="סוגר מסולסל ימני 54"/>
          <p:cNvSpPr/>
          <p:nvPr/>
        </p:nvSpPr>
        <p:spPr>
          <a:xfrm rot="5400000">
            <a:off x="10242758" y="4842361"/>
            <a:ext cx="394297" cy="24373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9625739" y="6333866"/>
            <a:ext cx="13068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משוואות</a:t>
            </a:r>
            <a:endParaRPr lang="he-IL" sz="2000" dirty="0"/>
          </a:p>
        </p:txBody>
      </p:sp>
      <p:cxnSp>
        <p:nvCxnSpPr>
          <p:cNvPr id="61" name="מחבר ישר 60"/>
          <p:cNvCxnSpPr/>
          <p:nvPr/>
        </p:nvCxnSpPr>
        <p:spPr>
          <a:xfrm>
            <a:off x="0" y="4857750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>
            <a:off x="2505075" y="4667250"/>
            <a:ext cx="561975" cy="471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תמונה 6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43" y="5492677"/>
            <a:ext cx="225524" cy="141714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478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/>
      <p:bldP spid="53" grpId="0" animBg="1"/>
      <p:bldP spid="55" grpId="0" animBg="1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363199" y="513343"/>
            <a:ext cx="135936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91" y="650435"/>
            <a:ext cx="2474667" cy="254476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865" y="1937778"/>
            <a:ext cx="546667" cy="20979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853" y="1464904"/>
            <a:ext cx="4731427" cy="136533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230940" y="1842619"/>
            <a:ext cx="24914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לכל מערכת</a:t>
            </a:r>
            <a:endParaRPr lang="he-IL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828675" y="1842619"/>
            <a:ext cx="13577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יש פתרון</a:t>
            </a:r>
            <a:endParaRPr lang="he-IL" sz="20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3034694"/>
            <a:ext cx="219048" cy="226667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967" y="3130877"/>
            <a:ext cx="160000" cy="142857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217" y="3130877"/>
            <a:ext cx="211429" cy="74286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801" y="3056591"/>
            <a:ext cx="118095" cy="222858"/>
          </a:xfrm>
          <a:prstGeom prst="rect">
            <a:avLst/>
          </a:prstGeom>
        </p:spPr>
      </p:pic>
      <p:pic>
        <p:nvPicPr>
          <p:cNvPr id="54" name="תמונה 5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865" y="3918978"/>
            <a:ext cx="546667" cy="209793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9039224" y="3823819"/>
            <a:ext cx="6831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לכל</a:t>
            </a:r>
            <a:endParaRPr lang="he-IL" sz="2000" dirty="0"/>
          </a:p>
        </p:txBody>
      </p:sp>
      <p:pic>
        <p:nvPicPr>
          <p:cNvPr id="60" name="תמונה 5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408" y="3918978"/>
            <a:ext cx="118095" cy="222858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4086225" y="3823819"/>
            <a:ext cx="39526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אין שורת סתירה אחרי דירוג</a:t>
            </a:r>
            <a:r>
              <a:rPr lang="en-US" sz="2000" dirty="0" smtClean="0"/>
              <a:t> </a:t>
            </a:r>
            <a:r>
              <a:rPr lang="he-IL" sz="2000" dirty="0" smtClean="0"/>
              <a:t> של</a:t>
            </a:r>
            <a:endParaRPr lang="he-IL" sz="20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301" y="3918978"/>
            <a:ext cx="515048" cy="254476"/>
          </a:xfrm>
          <a:prstGeom prst="rect">
            <a:avLst/>
          </a:prstGeom>
        </p:spPr>
      </p:pic>
      <p:pic>
        <p:nvPicPr>
          <p:cNvPr id="64" name="תמונה 6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865" y="4547628"/>
            <a:ext cx="546667" cy="209793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4086225" y="4411327"/>
            <a:ext cx="39526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אין שורת אפסים אחרי דירוג</a:t>
            </a:r>
            <a:r>
              <a:rPr lang="en-US" sz="2000" dirty="0" smtClean="0"/>
              <a:t> </a:t>
            </a:r>
            <a:r>
              <a:rPr lang="he-IL" sz="2000" dirty="0" smtClean="0"/>
              <a:t> של</a:t>
            </a:r>
            <a:endParaRPr lang="he-IL" sz="20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37" y="4520715"/>
            <a:ext cx="175238" cy="181333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10363199" y="5307358"/>
            <a:ext cx="135936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sp>
        <p:nvSpPr>
          <p:cNvPr id="69" name="TextBox 68"/>
          <p:cNvSpPr txBox="1"/>
          <p:nvPr/>
        </p:nvSpPr>
        <p:spPr>
          <a:xfrm>
            <a:off x="9792648" y="5349976"/>
            <a:ext cx="6831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אם</a:t>
            </a:r>
            <a:endParaRPr lang="he-IL" sz="20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879" y="5476126"/>
            <a:ext cx="697905" cy="14781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7169890" y="5324562"/>
            <a:ext cx="16224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(יש פחות </a:t>
            </a:r>
            <a:r>
              <a:rPr lang="he-IL" sz="2000" dirty="0"/>
              <a:t>מ</a:t>
            </a:r>
            <a:endParaRPr lang="he-IL" sz="2000" dirty="0" smtClean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62" y="5510125"/>
            <a:ext cx="208762" cy="114286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5705597" y="5324562"/>
            <a:ext cx="13544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וקטורים)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152099" y="5307358"/>
            <a:ext cx="8385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אז</a:t>
            </a:r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490" y="5417081"/>
            <a:ext cx="2517333" cy="254476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9421174" y="5876383"/>
            <a:ext cx="105467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למשל</a:t>
            </a:r>
            <a:endParaRPr lang="he-IL" sz="2000" dirty="0"/>
          </a:p>
        </p:txBody>
      </p:sp>
      <p:sp>
        <p:nvSpPr>
          <p:cNvPr id="78" name="TextBox 77"/>
          <p:cNvSpPr txBox="1"/>
          <p:nvPr/>
        </p:nvSpPr>
        <p:spPr>
          <a:xfrm>
            <a:off x="7981097" y="5876383"/>
            <a:ext cx="17001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3 וקטורים ב</a:t>
            </a:r>
            <a:endParaRPr lang="he-IL" sz="20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320" y="5971295"/>
            <a:ext cx="274286" cy="210286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4772975" y="5876383"/>
            <a:ext cx="28930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בהכרח אינם פורשים את 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63" y="5971295"/>
            <a:ext cx="274286" cy="210286"/>
          </a:xfrm>
          <a:prstGeom prst="rect">
            <a:avLst/>
          </a:prstGeom>
        </p:spPr>
      </p:pic>
      <p:grpSp>
        <p:nvGrpSpPr>
          <p:cNvPr id="27" name="קבוצה 26"/>
          <p:cNvGrpSpPr/>
          <p:nvPr/>
        </p:nvGrpSpPr>
        <p:grpSpPr>
          <a:xfrm>
            <a:off x="547697" y="559161"/>
            <a:ext cx="3557420" cy="420467"/>
            <a:chOff x="904924" y="569930"/>
            <a:chExt cx="3557420" cy="420467"/>
          </a:xfrm>
        </p:grpSpPr>
        <p:pic>
          <p:nvPicPr>
            <p:cNvPr id="24" name="תמונה 23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6154" y="735234"/>
              <a:ext cx="1031619" cy="160000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1753827" y="569930"/>
              <a:ext cx="133689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dirty="0" smtClean="0"/>
                <a:t>פורשים את</a:t>
              </a:r>
              <a:endParaRPr lang="he-IL" sz="2000" dirty="0"/>
            </a:p>
          </p:txBody>
        </p:sp>
        <p:pic>
          <p:nvPicPr>
            <p:cNvPr id="25" name="תמונה 24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808" y="703485"/>
              <a:ext cx="323048" cy="173714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4057682" y="590287"/>
              <a:ext cx="4046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dirty="0" smtClean="0"/>
                <a:t>)</a:t>
              </a:r>
              <a:endParaRPr lang="he-IL" sz="20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904924" y="590287"/>
              <a:ext cx="4046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dirty="0" smtClean="0"/>
                <a:t>(</a:t>
              </a:r>
              <a:endParaRPr lang="he-IL" sz="2000" dirty="0"/>
            </a:p>
          </p:txBody>
        </p:sp>
      </p:grpSp>
      <p:pic>
        <p:nvPicPr>
          <p:cNvPr id="28" name="תמונה 27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66" y="5253214"/>
            <a:ext cx="1101714" cy="193524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220462" y="5507413"/>
            <a:ext cx="179496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עם יותר שורות </a:t>
            </a:r>
          </a:p>
          <a:p>
            <a:pPr algn="ctr"/>
            <a:r>
              <a:rPr lang="he-IL" sz="2000" dirty="0" smtClean="0"/>
              <a:t>מעמודות</a:t>
            </a:r>
            <a:endParaRPr lang="he-IL" sz="2000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266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2" grpId="0"/>
      <p:bldP spid="74" grpId="0"/>
      <p:bldP spid="75" grpId="0"/>
      <p:bldP spid="77" grpId="0"/>
      <p:bldP spid="78" grpId="0"/>
      <p:bldP spid="79" grpId="0"/>
      <p:bldP spid="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 יהא  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04" y="634632"/>
            <a:ext cx="1122135" cy="3008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850258" y="885853"/>
            <a:ext cx="24914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רק עבור</a:t>
            </a:r>
            <a:endParaRPr lang="he-IL" sz="20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95" y="997930"/>
            <a:ext cx="2424380" cy="21638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791" y="1994807"/>
            <a:ext cx="546667" cy="209793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63" y="2099703"/>
            <a:ext cx="546667" cy="20979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3591" y="1033972"/>
            <a:ext cx="24914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יש רק את הפתרון </a:t>
            </a:r>
            <a:r>
              <a:rPr lang="he-IL" sz="2000" dirty="0" err="1" smtClean="0"/>
              <a:t>הטריוואלי</a:t>
            </a:r>
            <a:r>
              <a:rPr lang="he-IL" sz="2000" dirty="0" smtClean="0"/>
              <a:t> למערכת</a:t>
            </a:r>
            <a:endParaRPr lang="he-IL" sz="2000" dirty="0"/>
          </a:p>
        </p:txBody>
      </p:sp>
      <p:cxnSp>
        <p:nvCxnSpPr>
          <p:cNvPr id="38" name="מחבר ישר 37"/>
          <p:cNvCxnSpPr/>
          <p:nvPr/>
        </p:nvCxnSpPr>
        <p:spPr>
          <a:xfrm>
            <a:off x="0" y="287655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תמונה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239" y="1756157"/>
            <a:ext cx="2267429" cy="68342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677275" y="1870394"/>
            <a:ext cx="82607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13" y="1793697"/>
            <a:ext cx="4130286" cy="68342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231262" y="1251165"/>
            <a:ext cx="9486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מתקיים</a:t>
            </a:r>
            <a:endParaRPr lang="he-IL" sz="20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23" y="1901450"/>
            <a:ext cx="1656000" cy="68342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9676007" y="30055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בכללי</a:t>
            </a:r>
            <a:endParaRPr lang="he-IL" sz="25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62" y="3129046"/>
            <a:ext cx="1194668" cy="251733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561" y="3934544"/>
            <a:ext cx="1310476" cy="1600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8931056" y="3772206"/>
            <a:ext cx="10232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59" name="תמונה 5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1" y="3599757"/>
            <a:ext cx="546667" cy="209793"/>
          </a:xfrm>
          <a:prstGeom prst="rect">
            <a:avLst/>
          </a:prstGeom>
        </p:spPr>
      </p:pic>
      <p:pic>
        <p:nvPicPr>
          <p:cNvPr id="60" name="תמונה 5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591" y="3229829"/>
            <a:ext cx="977143" cy="234286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605763" y="3155259"/>
            <a:ext cx="3733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יש רק את הפתרון הטריוויאלי</a:t>
            </a:r>
            <a:endParaRPr lang="he-IL" sz="20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56" y="3268457"/>
            <a:ext cx="592762" cy="173714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30" y="3934544"/>
            <a:ext cx="3370668" cy="911238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6162107" y="3132039"/>
            <a:ext cx="14891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למערכת</a:t>
            </a:r>
            <a:endParaRPr lang="he-IL" sz="2000" dirty="0"/>
          </a:p>
        </p:txBody>
      </p:sp>
      <p:sp>
        <p:nvSpPr>
          <p:cNvPr id="14" name="סוגר מסולסל שמאלי 13"/>
          <p:cNvSpPr/>
          <p:nvPr/>
        </p:nvSpPr>
        <p:spPr>
          <a:xfrm rot="16200000">
            <a:off x="5224087" y="3421018"/>
            <a:ext cx="155304" cy="2262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מחבר חץ ישר 18"/>
          <p:cNvCxnSpPr/>
          <p:nvPr/>
        </p:nvCxnSpPr>
        <p:spPr>
          <a:xfrm>
            <a:off x="5301463" y="3604762"/>
            <a:ext cx="0" cy="295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מחבר ישר 68"/>
          <p:cNvCxnSpPr/>
          <p:nvPr/>
        </p:nvCxnSpPr>
        <p:spPr>
          <a:xfrm>
            <a:off x="0" y="4857750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0363199" y="5307358"/>
            <a:ext cx="135936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sp>
        <p:nvSpPr>
          <p:cNvPr id="71" name="TextBox 70"/>
          <p:cNvSpPr txBox="1"/>
          <p:nvPr/>
        </p:nvSpPr>
        <p:spPr>
          <a:xfrm>
            <a:off x="9792648" y="5349976"/>
            <a:ext cx="6831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אם</a:t>
            </a:r>
            <a:endParaRPr lang="he-IL" sz="20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879" y="5476126"/>
            <a:ext cx="697905" cy="147810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7169890" y="5324562"/>
            <a:ext cx="16224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(יש יותר מ</a:t>
            </a:r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62" y="5510125"/>
            <a:ext cx="208762" cy="114286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5705597" y="5324562"/>
            <a:ext cx="13544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וקטורים)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152099" y="5307358"/>
            <a:ext cx="8385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אז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421174" y="5876383"/>
            <a:ext cx="105467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למשל</a:t>
            </a:r>
            <a:endParaRPr lang="he-IL" sz="2000" dirty="0"/>
          </a:p>
        </p:txBody>
      </p:sp>
      <p:sp>
        <p:nvSpPr>
          <p:cNvPr id="79" name="TextBox 78"/>
          <p:cNvSpPr txBox="1"/>
          <p:nvPr/>
        </p:nvSpPr>
        <p:spPr>
          <a:xfrm>
            <a:off x="7981097" y="5876383"/>
            <a:ext cx="17001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5 וקטורים ב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320" y="5971295"/>
            <a:ext cx="274286" cy="210286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6238875" y="5876383"/>
            <a:ext cx="14271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בהכרח ת"ל</a:t>
            </a:r>
            <a:endParaRPr lang="he-IL" sz="2000" dirty="0"/>
          </a:p>
        </p:txBody>
      </p:sp>
      <p:pic>
        <p:nvPicPr>
          <p:cNvPr id="83" name="תמונה 8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66" y="5253214"/>
            <a:ext cx="1101714" cy="193524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20462" y="5507413"/>
            <a:ext cx="179496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עם יותר עמודות</a:t>
            </a:r>
          </a:p>
          <a:p>
            <a:pPr algn="ctr"/>
            <a:r>
              <a:rPr lang="he-IL" sz="2000" dirty="0" smtClean="0"/>
              <a:t>משורות</a:t>
            </a:r>
            <a:endParaRPr lang="he-IL" sz="2000" dirty="0"/>
          </a:p>
        </p:txBody>
      </p:sp>
      <p:pic>
        <p:nvPicPr>
          <p:cNvPr id="85" name="תמונה 8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11" y="5448988"/>
            <a:ext cx="1310476" cy="160000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2921906" y="5286650"/>
            <a:ext cx="10232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ת"ל</a:t>
            </a:r>
            <a:endParaRPr lang="he-IL" sz="2000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9</a:t>
            </a:fld>
            <a:endParaRPr lang="he-IL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2" y="192136"/>
            <a:ext cx="3000001" cy="68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9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4" grpId="0"/>
      <p:bldP spid="62" grpId="0"/>
      <p:bldP spid="68" grpId="0"/>
      <p:bldP spid="14" grpId="0" animBg="1"/>
      <p:bldP spid="70" grpId="0"/>
      <p:bldP spid="71" grpId="0"/>
      <p:bldP spid="73" grpId="0"/>
      <p:bldP spid="75" grpId="0"/>
      <p:bldP spid="76" grpId="0"/>
      <p:bldP spid="78" grpId="0"/>
      <p:bldP spid="79" grpId="0"/>
      <p:bldP spid="81" grpId="0"/>
      <p:bldP spid="84" grpId="0"/>
      <p:bldP spid="8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7.1991"/>
  <p:tag name="ORIGINALWIDTH" val="660.6674"/>
  <p:tag name="LATEXADDIN" val="\documentclass{article}&#10;\usepackage{amsmath}&#10;\usepackage{amssymb}&#10;\usepackage{amsthm}&#10;\pagestyle{empty}&#10;\begin{document}&#10;&#10;&#10;$\negthickspace\begin{array}{c}&#10;2x+y=1\\&#10;5x+8y=0 \\&#10;-3x -y =2&#10;\end{array}$&#10;\end{document}"/>
  <p:tag name="IGUANATEXSIZE" val="20"/>
  <p:tag name="IGUANATEXCURSOR" val="1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530.9336"/>
  <p:tag name="LATEXADDIN" val="\documentclass{article}&#10;\usepackage{amsmath}&#10;\usepackage{amssymb}&#10;\usepackage{amsthm}&#10;\pagestyle{empty}&#10;\begin{document}&#10;&#10;&#10;$R_i\leftarrow \alpha R_i$&#10;\end{document}"/>
  <p:tag name="IGUANATEXSIZE" val="25"/>
  <p:tag name="IGUANATEXCURSOR" val="1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58.9802"/>
  <p:tag name="LATEXADDIN" val="\documentclass{article}&#10;\usepackage{amsmath}&#10;\usepackage{amssymb}&#10;\usepackage{amsthm}&#10;\usepackage{xcolor}&#10;\pagestyle{empty}&#10;\begin{document}&#10;&#10;&#10;$\mathbb{F}^m$&#10;\end{document}"/>
  <p:tag name="IGUANATEXSIZE" val="20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{3}$&#10;\end{document}"/>
  <p:tag name="IGUANATEXSIZE" val="28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193.101"/>
  <p:tag name="LATEXADDIN" val="\documentclass{article}&#10;\usepackage{amsmath}&#10;\usepackage{amssymb}&#10;\usepackage{amsthm}&#10;\usepackage{xcolor}&#10;\pagestyle{empty}&#10;\begin{document}&#10;&#10;&#10;$\alpha_1=0 ,\alpha_2=0,\alpha_3=0$&#10;\end{document}"/>
  <p:tag name="IGUANATEXSIZE" val="20"/>
  <p:tag name="IGUANATEXCURSOR" val="1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487.814"/>
  <p:tag name="LATEXADDIN" val="\documentclass{article}&#10;\usepackage{amsmath}&#10;\usepackage{amssymb}&#10;\usepackage{amsthm}&#10;\usepackage{xcolor}&#10;\pagestyle{empty}&#10;\begin{document}&#10;&#10;&#10;$\left(\begin{array}{c}&#10;1\\&#10;2\\&#10;1&#10;\end{array}\right),\left(\begin{array}{c}&#10;-1\\&#10;-3\\&#10;0&#10;\end{array}\right),\left(\begin{array}{c}&#10;0\\&#10;-1\\&#10;1&#10;\end{array}\right)$&#10;\end{document}"/>
  <p:tag name="IGUANATEXSIZE" val="15"/>
  <p:tag name="IGUANATEXCURSOR" val="3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710.161"/>
  <p:tag name="LATEXADDIN" val="\documentclass{article}&#10;\usepackage{amsmath}&#10;\usepackage{amssymb}&#10;\usepackage{amsthm}&#10;\usepackage{xcolor}&#10;\pagestyle{empty}&#10;\begin{document}&#10;&#10;&#10;$\alpha_{1}\left(\begin{array}{c}&#10;1\\&#10;2\\&#10;1&#10;\end{array}\right)+\alpha_{2}\left(\begin{array}{c}&#10;-1\\&#10;-3\\&#10;0&#10;\end{array}\right)+\alpha_{3}\left(\begin{array}{c}&#10;0\\&#10;-1\\&#10;1&#10;\end{array}\right)=\left(\begin{array}{c}&#10;0\\&#10;0\\&#10;0&#10;\end{array}\right)$&#10;\end{document}"/>
  <p:tag name="IGUANATEXSIZE" val="15"/>
  <p:tag name="IGUANATEXCURSOR" val="3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086.614"/>
  <p:tag name="LATEXADDIN" val="\documentclass{article}&#10;\usepackage{amsmath}&#10;\usepackage{amssymb}&#10;\usepackage{amsthm}&#10;\usepackage{xcolor}&#10;\pagestyle{empty}&#10;\begin{document}&#10;&#10;&#10;$\left(\begin{array}{ccc|c}&#10;1 &amp; -1 &amp; 0 &amp; 0\\&#10;2 &amp; -3 &amp; -1 &amp; 0\\&#10;1 &amp; 0 &amp; 1 &amp; 0&#10;\end{array}\right)$&#10;\end{document}"/>
  <p:tag name="IGUANATEXSIZE" val="15"/>
  <p:tag name="IGUANATEXCURSOR" val="2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419.9475"/>
  <p:tag name="LATEXADDIN" val="\documentclass{article}&#10;\usepackage{amsmath}&#10;\usepackage{amssymb}&#10;\usepackage{amsthm}&#10;\usepackage{xcolor}&#10;\pagestyle{empty}&#10;\begin{document}&#10;&#10;&#10;$V=\mathbb{F}^{m}$&#10;\end{document}"/>
  <p:tag name="IGUANATEXSIZE" val="28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44.9194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20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9.25"/>
  <p:tag name="OUTPUTDPI" val="1200"/>
  <p:tag name="LATEXADDIN" val="\documentclass{article}&#10;\usepackage{amsmath}&#10;\usepackage{amssymb}&#10;\usepackage{amsthm}&#10;\pagestyle{empty}&#10;\begin{document}&#10;&#10;&#10;$ \alpha\neq 0$&#10;\end{document}"/>
  <p:tag name="IGUANATEXSIZE" val="22"/>
  <p:tag name="IGUANATEXCURSOR" val="137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Ax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91.7135"/>
  <p:tag name="LATEXADDIN" val="\documentclass{article}&#10;\usepackage{amsmath}&#10;\usepackage{amssymb}&#10;\usepackage{amsthm}&#10;\usepackage{xcolor}&#10;\pagestyle{empty}&#10;\begin{document}&#10;&#10;&#10;$x=0$&#10;\end{document}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658.793"/>
  <p:tag name="LATEXADDIN" val="\documentclass{article}&#10;\usepackage{amsmath}&#10;\usepackage{amssymb}&#10;\usepackage{amsthm}&#10;\usepackage{xcolor}&#10;\pagestyle{empty}&#10;\begin{document}&#10;&#10;&#10;$\left(\begin{array}{cccc}&#10;| &amp; | &amp;  &amp; |\\&#10;v_{1} &amp; v_{2} &amp; \cdots &amp; v_{n}\\&#10;| &amp; | &amp;  &amp; |&#10;\end{array}\right)\in\mathbb{F}^{m\times n}$&#10;\end{document}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.74094"/>
  <p:tag name="ORIGINALWIDTH" val="343.4571"/>
  <p:tag name="LATEXADDIN" val="\documentclass{article}&#10;\usepackage{amsmath}&#10;\usepackage{amssymb}&#10;\usepackage{amsthm}&#10;\usepackage{xcolor}&#10;\pagestyle{empty}&#10;\begin{document}&#10;&#10;&#10;$n&gt;m$&#10;\end{document}"/>
  <p:tag name="IGUANATEXSIZE" val="20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102.7372"/>
  <p:tag name="LATEXADDIN" val="\documentclass{article}&#10;\usepackage{amsmath}&#10;\usepackage{amssymb}&#10;\usepackage{amsthm}&#10;\usepackage{xcolor}&#10;\pagestyle{empty}&#10;\begin{document}&#10;&#10;&#10;$m$&#10;\end{document}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4.9832"/>
  <p:tag name="LATEXADDIN" val="\documentclass{article}&#10;\usepackage{amsmath}&#10;\usepackage{amssymb}&#10;\usepackage{amsthm}&#10;\usepackage{xcolor}&#10;\pagestyle{empty}&#10;\begin{document}&#10;&#10;&#10;$\mathbb{R}^4$&#10;\end{document}"/>
  <p:tag name="IGUANATEXSIZE" val="20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23811"/>
  <p:tag name="ORIGINALWIDTH" val="542.1822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20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44.9194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20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968.504"/>
  <p:tag name="LATEXADDIN" val="\documentclass{article}&#10;\usepackage{amsmath}&#10;\usepackage{amssymb}&#10;\usepackage{amsthm}&#10;\usepackage{xcolor}&#10;\pagestyle{empty}&#10;\begin{document}&#10;&#10;&#10;$\left(\begin{array}{ccc}&#10;1 &amp; -1 &amp; 0 \\&#10;2 &amp; -3 &amp; -1 \\&#10;1 &amp; 0 &amp; 1 &#10;\end{array}\right)&#10;\left(\begin{array}{c}&#10;\alpha_1 \\&#10;\alpha_2 \\&#10;\alpha_3 &#10;\end{array}\right)&#10;=&#10;\left(\begin{array}{c}&#10;0 \\&#10;0 \\&#10;0&#10;\end{array}\right)&#10;$&#10;\end{document}"/>
  <p:tag name="IGUANATEXSIZE" val="15"/>
  <p:tag name="IGUANATEXCURSOR" val="3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.4848"/>
  <p:tag name="ORIGINALWIDTH" val="826.3967"/>
  <p:tag name="LATEXADDIN" val="\documentclass{article}&#10;\usepackage{amsmath}&#10;\usepackage{amssymb}&#10;\usepackage{amsthm}&#10;\pagestyle{empty}&#10;\begin{document}&#10;&#10;&#10;$R_i\leftarrow R_{i}+\alpha R_{j}$&#10;\end{document}"/>
  <p:tag name="IGUANATEXSIZE" val="25"/>
  <p:tag name="IGUANATEXCURSOR" val="12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0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0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44.9194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20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4.7357"/>
  <p:tag name="LATEXADDIN" val="\documentclass{article}&#10;\usepackage{amsmath}&#10;\usepackage{amssymb}&#10;\usepackage{amsthm}&#10;\usepackage{xcolor}&#10;\pagestyle{empty}&#10;\begin{document}&#10;&#10;&#10;$v_{n}$&#10;\end{document}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81.702"/>
  <p:tag name="LATEXADDIN" val="\documentclass{article}&#10;\usepackage{amsmath}&#10;\usepackage{amssymb}&#10;\usepackage{amsthm}&#10;\usepackage{xcolor}&#10;\pagestyle{empty}&#10;\begin{document}&#10;&#10;$&#10;\text{span}\{v_1,\dots ,v_{n-1},v_n\}=&#10;\text{span}\{v_1,\dots ,v_{n-1}\}&#10;$&#10;\end{document}"/>
  <p:tag name="IGUANATEXSIZE" val="20"/>
  <p:tag name="IGUANATEXCURSOR" val="2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395.9505"/>
  <p:tag name="LATEXADDIN" val="\documentclass{article}&#10;\usepackage{amsmath}&#10;\usepackage{amssymb}&#10;\usepackage{amsthm}&#10;\usepackage{xcolor}&#10;\pagestyle{empty}&#10;\begin{document}&#10;&#10;&#10;$V=\mathbb{R}^{4}$&#10;\end{document}"/>
  <p:tag name="IGUANATEXSIZE" val="20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988.376"/>
  <p:tag name="LATEXADDIN" val="\documentclass{article}&#10;\usepackage{amsmath}&#10;\usepackage{amssymb}&#10;\usepackage{amsthm}&#10;\usepackage{xcolor}&#10;\pagestyle{empty}&#10;\begin{document}&#10;&#10;&#10;$\text{span}\left\{ &#10;\phantom{&#10;\left(\begin{array}{c}&#10;1\\&#10;2\\&#10;1\\&#10;2&#10;\end{array}\right),\left(\begin{array}{c}&#10;1\\&#10;1\\&#10;1\\&#10;-1&#10;\end{array}\right),\left(\begin{array}{c}&#10;3\\&#10;4\\&#10;3\\&#10;0&#10;\end{array}\right),\left(\begin{array}{c}&#10;-1\\&#10;-1\\&#10;1\\&#10;2&#10;\end{array}\right),\left(\begin{array}{c}&#10;4\\&#10;5\\&#10;6\\&#10;0&#10;\end{array}\right)&#10;}&#10;\right\} $&#10;\end{document}"/>
  <p:tag name="IGUANATEXSIZE" val="15"/>
  <p:tag name="IGUANATEXCURSOR" val="4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448.444"/>
  <p:tag name="LATEXADDIN" val="\documentclass{article}&#10;\usepackage{amsmath}&#10;\usepackage{amssymb}&#10;\usepackage{amsthm}&#10;\usepackage{xcolor}&#10;\pagestyle{empty}&#10;\begin{document}&#10;&#10;&#10;$&#10;\left(\begin{array}{c}&#10;1\\&#10;2\\&#10;1\\&#10;2&#10;\end{array}\right),\left(\begin{array}{c}&#10;1\\&#10;1\\&#10;1\\&#10;-1&#10;\end{array}\right),\left(\begin{array}{c}&#10;3\\&#10;4\\&#10;3\\&#10;0&#10;\end{array}\right),\left(\begin{array}{c}&#10;-1\\&#10;-1\\&#10;1\\&#10;2&#10;\end{array}\right),\left(\begin{array}{c}&#10;4\\&#10;5\\&#10;6\\&#10;0&#10;\end{array}\right)&#10; $&#10;\end{document}"/>
  <p:tag name="IGUANATEXSIZE" val="1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8.23772"/>
  <p:tag name="LATEXADDIN" val="\documentclass{article}&#10;\usepackage{amsmath}&#10;\usepackage{amssymb}&#10;\usepackage{amsthm}&#10;\usepackage{xcolor}&#10;\pagestyle{empty}&#10;\begin{document}&#10;&#10;&#10;$v_1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1.2373"/>
  <p:tag name="LATEXADDIN" val="\documentclass{article}&#10;\usepackage{amsmath}&#10;\usepackage{amssymb}&#10;\usepackage{amsthm}&#10;\usepackage{xcolor}&#10;\pagestyle{empty}&#10;\begin{document}&#10;&#10;&#10;$v_2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01.9872"/>
  <p:tag name="LATEXADDIN" val="\documentclass{article}&#10;\usepackage{amsmath}&#10;\usepackage{amssymb}&#10;\usepackage{amsthm}&#10;\usepackage{xcolor}&#10;\pagestyle{empty}&#10;\begin{document}&#10;&#10;&#10;$v_3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3.4871"/>
  <p:tag name="LATEXADDIN" val="\documentclass{article}&#10;\usepackage{amsmath}&#10;\usepackage{amssymb}&#10;\usepackage{amsthm}&#10;\usepackage{xcolor}&#10;\pagestyle{empty}&#10;\begin{document}&#10;&#10;&#10;$v_4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01.2373"/>
  <p:tag name="LATEXADDIN" val="\documentclass{article}&#10;\usepackage{amsmath}&#10;\usepackage{amssymb}&#10;\usepackage{amsthm}&#10;\usepackage{xcolor}&#10;\pagestyle{empty}&#10;\begin{document}&#10;&#10;&#10;$v_5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273.341"/>
  <p:tag name="LATEXADDIN" val="\documentclass{article}&#10;\usepackage{amsmath}&#10;\usepackage{amssymb}&#10;\usepackage{amsthm}&#10;\usepackage{xcolor}&#10;\pagestyle{empty}&#10;\begin{document}&#10;&#10;&#10;$\left(\begin{array}{ccccc}&#10;1 &amp; 1 &amp; 3 &amp; -1 &amp; 4\\&#10;2 &amp; 1 &amp; 4 &amp; -1 &amp; 5\\&#10;1 &amp; 1 &amp; 3 &amp; 1 &amp; 6\\&#10;2 &amp; -1 &amp; 0 &amp; 2 &amp; 0&#10;\end{array}\right)$&#10;\end{document}"/>
  <p:tag name="IGUANATEXSIZE" val="15"/>
  <p:tag name="IGUANATEXCURSOR" val="2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606.299"/>
  <p:tag name="LATEXADDIN" val="\documentclass{article}&#10;\usepackage{amsmath}&#10;\usepackage{amssymb}&#10;\usepackage{amsthm}&#10;\usepackage{xcolor}&#10;\pagestyle{empty}&#10;\begin{document}&#10;&#10;&#10;$\to \cdots \to \left(\begin{array}{ccccc}&#10;1 &amp; 0 &amp; 1 &amp; 0 &amp; 1\\&#10;0 &amp; 1 &amp; 2 &amp; 0 &amp; 4\\&#10;0 &amp; 0 &amp; 0 &amp; 1 &amp; 1\\&#10;0 &amp; 0 &amp; 0 &amp; 0 &amp; 0&#10;\end{array}\right)$&#10;\end{document}"/>
  <p:tag name="IGUANATEXSIZE" val="15"/>
  <p:tag name="IGUANATEXCURSOR" val="2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38.99512"/>
  <p:tag name="LATEXADDIN" val="\documentclass{article}&#10;\usepackage{amsmath}&#10;\usepackage{amssymb}&#10;\usepackage{amsthm}&#10;\usepackage{xcolor}&#10;\pagestyle{empty}&#10;\begin{document}&#10;&#10;&#10;$\textcolor{blue}{t}$&#10;\end{document}"/>
  <p:tag name="IGUANATEXSIZE" val="1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46.49417"/>
  <p:tag name="LATEXADDIN" val="\documentclass{article}&#10;\usepackage{amsmath}&#10;\usepackage{amssymb}&#10;\usepackage{amsthm}&#10;\usepackage{xcolor}&#10;\pagestyle{empty}&#10;\begin{document}&#10;&#10;&#10;$\textcolor{magenta}{s}$&#10;\end{document}"/>
  <p:tag name="IGUANATEXSIZE" val="18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20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9854"/>
  <p:tag name="ORIGINALWIDTH" val="163.4795"/>
  <p:tag name="LATEXADDIN" val="\documentclass{article}&#10;\usepackage{amsmath}&#10;\usepackage{amssymb}&#10;\usepackage{amsthm}&#10;\usepackage{xcolor}&#10;\pagestyle{empty}&#10;\begin{document}&#10;&#10;&#10;$\xrightarrow{\rho_1}$&#10;\end{document}"/>
  <p:tag name="IGUANATEXSIZE" val="33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7.6566"/>
  <p:tag name="ORIGINALWIDTH" val="1503.562"/>
  <p:tag name="LATEXADDIN" val="\documentclass{article}&#10;\usepackage{amsmath}&#10;\usepackage{amssymb}&#10;\usepackage{amsthm}&#10;\usepackage{xcolor}&#10;\pagestyle{empty}&#10;\begin{document}&#10;&#10;&#10;$\left\{ \left(\begin{array}{c}&#10;-t-s\\&#10;-2t-4s\\&#10;t\\&#10;-s\\&#10;s&#10;\end{array}\right)\mid s,t\in\mathbb{R}\right\} $&#10;\end{document}"/>
  <p:tag name="IGUANATEXSIZE" val="15"/>
  <p:tag name="IGUANATEXCURSOR" val="2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7.6566"/>
  <p:tag name="ORIGINALWIDTH" val="429.6963"/>
  <p:tag name="LATEXADDIN" val="\documentclass{article}&#10;\usepackage{amsmath}&#10;\usepackage{amssymb}&#10;\usepackage{amsthm}&#10;\usepackage{xcolor}&#10;\pagestyle{empty}&#10;\begin{document}&#10;&#10;&#10;$\left(\begin{array}{c}&#10;-1\\&#10;-2\\&#10;1\\&#10;0\\&#10;0&#10;\end{array}\right)$&#10;\end{document}"/>
  <p:tag name="IGUANATEXSIZE" val="15"/>
  <p:tag name="IGUANATEXCURSOR" val="2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7.6566"/>
  <p:tag name="ORIGINALWIDTH" val="429.6963"/>
  <p:tag name="LATEXADDIN" val="\documentclass{article}&#10;\usepackage{amsmath}&#10;\usepackage{amssymb}&#10;\usepackage{amsthm}&#10;\usepackage{xcolor}&#10;\pagestyle{empty}&#10;\begin{document}&#10;&#10;&#10;$\left(\begin{array}{c}&#10;-1\\&#10;-4\\&#10;0\\&#10;-1\\&#10;1&#10;\end{array}\right)$&#10;\end{document}"/>
  <p:tag name="IGUANATEXSIZE" val="15"/>
  <p:tag name="IGUANATEXCURSOR" val="2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025.872"/>
  <p:tag name="LATEXADDIN" val="\documentclass{article}&#10;\usepackage{amsmath}&#10;\usepackage{amssymb}&#10;\usepackage{amsthm}&#10;\usepackage{xcolor}&#10;\pagestyle{empty}&#10;\begin{document}&#10;&#10;&#10;$-v_{1}-2v_{2}+v_{3}=0$&#10;\end{document}"/>
  <p:tag name="IGUANATEXSIZE" val="20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294.338"/>
  <p:tag name="LATEXADDIN" val="\documentclass{article}&#10;\usepackage{amsmath}&#10;\usepackage{amssymb}&#10;\usepackage{amsthm}&#10;\usepackage{xcolor}&#10;\pagestyle{empty}&#10;\begin{document}&#10;&#10;&#10;$-v_{1}-4v_{2}-v_{4}+v_{5}=0$&#10;\end{document}"/>
  <p:tag name="IGUANATEXSIZE" val="20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984.627"/>
  <p:tag name="LATEXADDIN" val="\documentclass{article}&#10;\usepackage{amsmath}&#10;\usepackage{amssymb}&#10;\usepackage{amsthm}&#10;\usepackage{xcolor}&#10;\pagestyle{empty}&#10;\begin{document}&#10;&#10;&#10;$v_{5}=v_{1}+4v_{2}+v_{4}$&#10;\end{document}"/>
  <p:tag name="IGUANATEXSIZE" val="20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713.9108"/>
  <p:tag name="LATEXADDIN" val="\documentclass{article}&#10;\usepackage{amsmath}&#10;\usepackage{amssymb}&#10;\usepackage{amsthm}&#10;\usepackage{xcolor}&#10;\pagestyle{empty}&#10;\begin{document}&#10;&#10;&#10;$v_{3}=v_{1}+2v_{2}$&#10;\end{document}"/>
  <p:tag name="IGUANATEXSIZE" val="20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155.23"/>
  <p:tag name="LATEXADDIN" val="\documentclass{article}&#10;\usepackage{amsmath}&#10;\usepackage{amssymb}&#10;\usepackage{amsthm}&#10;\usepackage{xcolor}&#10;\pagestyle{empty}&#10;\begin{document}&#10;&#10;&#10;$=\text{span}\left\{ \left(\begin{array}{c}&#10;1\\&#10;2\\&#10;1\\&#10;2&#10;\end{array}\right),\left(\begin{array}{c}&#10;1\\&#10;1\\&#10;1\\&#10;-1&#10;\end{array}\right),\left(\begin{array}{c}&#10;-1\\&#10;-1\\&#10;1\\&#10;2&#10;\end{array}\right)\right\} $&#10;\end{document}"/>
  <p:tag name="IGUANATEXSIZE" val="15"/>
  <p:tag name="IGUANATEXCURSOR" val="34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8.23772"/>
  <p:tag name="LATEXADDIN" val="\documentclass{article}&#10;\usepackage{amsmath}&#10;\usepackage{amssymb}&#10;\usepackage{amsthm}&#10;\usepackage{xcolor}&#10;\pagestyle{empty}&#10;\begin{document}&#10;&#10;&#10;$v_1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1.2373"/>
  <p:tag name="LATEXADDIN" val="\documentclass{article}&#10;\usepackage{amsmath}&#10;\usepackage{amssymb}&#10;\usepackage{amsthm}&#10;\usepackage{xcolor}&#10;\pagestyle{empty}&#10;\begin{document}&#10;&#10;&#10;$v_2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9854"/>
  <p:tag name="ORIGINALWIDTH" val="163.4795"/>
  <p:tag name="LATEXADDIN" val="\documentclass{article}&#10;\usepackage{amsmath}&#10;\usepackage{amssymb}&#10;\usepackage{amsthm}&#10;\usepackage{xcolor}&#10;\pagestyle{empty}&#10;\begin{document}&#10;&#10;&#10;$\xrightarrow{\rho_2}$&#10;\end{document}"/>
  <p:tag name="IGUANATEXSIZE" val="33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3.4871"/>
  <p:tag name="LATEXADDIN" val="\documentclass{article}&#10;\usepackage{amsmath}&#10;\usepackage{amssymb}&#10;\usepackage{amsthm}&#10;\usepackage{xcolor}&#10;\pagestyle{empty}&#10;\begin{document}&#10;&#10;&#10;$v_4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82.34"/>
  <p:tag name="LATEXADDIN" val="\documentclass{article}&#10;\usepackage{amsmath}&#10;\usepackage{amssymb}&#10;\usepackage{amsthm}&#10;\usepackage{xcolor}&#10;\pagestyle{empty}&#10;\begin{document}&#10;&#10;&#10;$v_{3},v_{5}\in\text{span}\left\{ v_{1},v_{2},v_{4}\right\} $&#10;\end{document}"/>
  <p:tag name="IGUANATEXSIZE" val="10"/>
  <p:tag name="IGUANATEXCURSOR" val="2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28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28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31.9835"/>
  <p:tag name="LATEXADDIN" val="\documentclass{article}&#10;\usepackage{amsmath}&#10;\usepackage{amssymb}&#10;\usepackage{amsthm}&#10;\usepackage{xcolor}&#10;\pagestyle{empty}&#10;\begin{document}&#10;&#10;&#10;$\mathbb{F}^n$&#10;\end{document}"/>
  <p:tag name="IGUANATEXSIZE" val="28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31.9835"/>
  <p:tag name="LATEXADDIN" val="\documentclass{article}&#10;\usepackage{amsmath}&#10;\usepackage{amssymb}&#10;\usepackage{amsthm}&#10;\usepackage{xcolor}&#10;\pagestyle{empty}&#10;\begin{document}&#10;&#10;&#10;$\mathbb{F}^n$&#10;\end{document}"/>
  <p:tag name="IGUANATEXSIZE" val="28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usepackage{amssymb}&#10;\usepackage{amsthm}&#10;\usepackage{xcolor}&#10;\pagestyle{empty}&#10;\begin{document}&#10;&#10;&#10;$\cdots $&#10;\end{document}"/>
  <p:tag name="IGUANATEXSIZE" val="33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1024.372"/>
  <p:tag name="LATEXADDIN" val="\documentclass{article}&#10;\usepackage{amsmath}&#10;\usepackage{amssymb}&#10;\usepackage{amsthm}&#10;\usepackage{xcolor}&#10;\pagestyle{empty}&#10;\begin{document}&#10;&#10;&#10;$-1\cdot\left(\begin{array}{ccc}&#10;1 &amp; 2 &amp; 3\end{array}\right)+$&#10;\end{document}"/>
  <p:tag name="IGUANATEXSIZE" val="28"/>
  <p:tag name="IGUANATEXCURSOR" val="2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932.8834"/>
  <p:tag name="LATEXADDIN" val="\documentclass{article}&#10;\usepackage{amsmath}&#10;\usepackage{amssymb}&#10;\usepackage{amsthm}&#10;\usepackage{xcolor}&#10;\pagestyle{empty}&#10;\begin{document}&#10;&#10;&#10;$0\cdot\left(\begin{array}{ccc}&#10;4 &amp; 5 &amp; 6\end{array}\right)+$&#10;\end{document}"/>
  <p:tag name="IGUANATEXSIZE" val="28"/>
  <p:tag name="IGUANATEXCURSOR" val="2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797.1503"/>
  <p:tag name="LATEXADDIN" val="\documentclass{article}&#10;\usepackage{amsmath}&#10;\usepackage{amssymb}&#10;\usepackage{amsthm}&#10;\usepackage{xcolor}&#10;\pagestyle{empty}&#10;\begin{document}&#10;&#10;&#10;$1\cdot\left(\begin{array}{ccc}&#10;7 &amp; 8 &amp; 9\end{array}\right)$&#10;\end{document}"/>
  <p:tag name="IGUANATEXSIZE" val="28"/>
  <p:tag name="IGUANATEXCURSOR" val="2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1.916"/>
  <p:tag name="ORIGINALWIDTH" val="3987.252"/>
  <p:tag name="LATEXADDIN" val="\documentclass{article}&#10;\usepackage{amsmath}&#10;\usepackage{amssymb}&#10;\usepackage{amsthm}&#10;\usepackage{xcolor}&#10;\pagestyle{empty}&#10;\begin{document}&#10;&#10;&#10;$xA=\left(\begin{array}{cccc}&#10;x_{1} &amp; x_{2} &amp; \cdots &amp; x_{n}\end{array}\right)\left(\begin{array}{ccc}&#10;- &amp; u_{1} &amp; -\\&#10;- &amp; u_{2} &amp; -\\&#10; &amp; \vdots\\&#10;- &amp; u_{n} &amp; -&#10;\end{array}\right)=x_{1}u_{1}+x_{2}u_{2}+\cdots+x_{n}u_{n}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676.041"/>
  <p:tag name="LATEXADDIN" val="\documentclass{article}&#10;\usepackage{amsmath}&#10;\usepackage{amssymb}&#10;\usepackage{amsthm}&#10;\usepackage{xcolor}&#10;\pagestyle{empty}&#10;\begin{document}&#10;&#10;&#10;$\left(\begin{array}{ccc}&#10;-1 &amp; 0 &amp; 1\end{array}\right)\left(\begin{array}{ccc}&#10;1 &amp; 2 &amp; 3\\&#10;4 &amp; 5 &amp; 6\\&#10;7 &amp; 8 &amp; 9&#10;\end{array}\right)=$&#10;\end{document}"/>
  <p:tag name="IGUANATEXSIZE" val="25"/>
  <p:tag name="IGUANATEXCURSOR" val="2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9854"/>
  <p:tag name="ORIGINALWIDTH" val="163.4795"/>
  <p:tag name="LATEXADDIN" val="\documentclass{article}&#10;\usepackage{amsmath}&#10;\usepackage{amssymb}&#10;\usepackage{amsthm}&#10;\usepackage{xcolor}&#10;\pagestyle{empty}&#10;\begin{document}&#10;&#10;&#10;$\xrightarrow{\rho_1}$&#10;\end{document}"/>
  <p:tag name="IGUANATEXSIZE" val="33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9854"/>
  <p:tag name="ORIGINALWIDTH" val="163.4795"/>
  <p:tag name="LATEXADDIN" val="\documentclass{article}&#10;\usepackage{amsmath}&#10;\usepackage{amssymb}&#10;\usepackage{amsthm}&#10;\usepackage{xcolor}&#10;\pagestyle{empty}&#10;\begin{document}&#10;&#10;&#10;$\xrightarrow{\rho_2}$&#10;\end{document}"/>
  <p:tag name="IGUANATEXSIZE" val="33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usepackage{amssymb}&#10;\usepackage{amsthm}&#10;\usepackage{xcolor}&#10;\pagestyle{empty}&#10;\begin{document}&#10;&#10;&#10;$\cdots $&#10;\end{document}"/>
  <p:tag name="IGUANATEXSIZE" val="20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9854"/>
  <p:tag name="ORIGINALWIDTH" val="168.7289"/>
  <p:tag name="LATEXADDIN" val="\documentclass{article}&#10;\usepackage{amsmath}&#10;\usepackage{amssymb}&#10;\usepackage{amsthm}&#10;\usepackage{xcolor}&#10;\pagestyle{empty}&#10;\begin{document}&#10;&#10;&#10;$\xrightarrow{\rho_k}$&#10;\end{document}"/>
  <p:tag name="IGUANATEXSIZE" val="33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9854"/>
  <p:tag name="ORIGINALWIDTH" val="168.7289"/>
  <p:tag name="LATEXADDIN" val="\documentclass{article}&#10;\usepackage{amsmath}&#10;\usepackage{amssymb}&#10;\usepackage{amsthm}&#10;\usepackage{xcolor}&#10;\pagestyle{empty}&#10;\begin{document}&#10;&#10;&#10;$\xrightarrow{\rho_k}$&#10;\end{document}"/>
  <p:tag name="IGUANATEXSIZE" val="33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usepackage{amssymb}&#10;\usepackage{amsthm}&#10;\usepackage{xcolor}&#10;\pagestyle{empty}&#10;\begin{document}&#10;&#10;&#10;$U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449.1938"/>
  <p:tag name="LATEXADDIN" val="\documentclass{article}&#10;\usepackage{amsmath}&#10;\usepackage{amssymb}&#10;\usepackage{amsthm}&#10;\usepackage{xcolor}&#10;\pagestyle{empty}&#10;\begin{document}&#10;&#10;&#10;$EA=U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1.916"/>
  <p:tag name="ORIGINALWIDTH" val="851.8936"/>
  <p:tag name="LATEXADDIN" val="\documentclass{article}&#10;\usepackage{amsmath}&#10;\usepackage{amssymb}&#10;\usepackage{amsthm}&#10;\usepackage{xcolor}&#10;\pagestyle{empty}&#10;\begin{document}&#10;&#10;&#10;$\left(\begin{array}{ccc}&#10;- &amp; u_{1} &amp; -\\&#10;- &amp; u_{2} &amp; -\\&#10; &amp; \vdots\\&#10;- &amp; u_{n} &amp; -&#10;\end{array}\right)$&#10;\end{document}"/>
  <p:tag name="IGUANATEXSIZE" val="20"/>
  <p:tag name="IGUANATEXCURSOR" val="2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1.916"/>
  <p:tag name="ORIGINALWIDTH" val="869.8912"/>
  <p:tag name="LATEXADDIN" val="\documentclass{article}&#10;\usepackage{amsmath}&#10;\usepackage{amssymb}&#10;\usepackage{amsthm}&#10;\usepackage{xcolor}&#10;\pagestyle{empty}&#10;\begin{document}&#10;&#10;&#10;$\left(\begin{array}{ccc}&#10;- &amp; w_{1} &amp; -\\&#10;- &amp; w_{2} &amp; -\\&#10; &amp; \vdots\\&#10;- &amp; w_{n} &amp; -&#10;\end{array}\right)$&#10;\end{document}"/>
  <p:tag name="IGUANATEXSIZE" val="20"/>
  <p:tag name="IGUANATEXCURSOR" val="2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23.247"/>
  <p:tag name="LATEXADDIN" val="\documentclass{article}&#10;\usepackage{amsmath}&#10;\usepackage{amssymb}&#10;\usepackage{amsthm}&#10;\usepackage{xcolor}&#10;\pagestyle{empty}&#10;\begin{document}&#10;&#10;&#10;$\text{span}\{w_1,\dots,w_n\}=\text{span}\{u_1,\dots,u_n\}$&#10;\end{document}"/>
  <p:tag name="IGUANATEXSIZE" val="20"/>
  <p:tag name="IGUANATEXCURSOR" val="19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91.48859"/>
  <p:tag name="LATEXADDIN" val="\documentclass{article}&#10;\usepackage{amsmath}&#10;\usepackage{amssymb}&#10;\usepackage{amsthm}&#10;\usepackage{xcolor}&#10;\pagestyle{empty}&#10;\begin{document}&#10;&#10;&#10;$E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9.4788"/>
  <p:tag name="LATEXADDIN" val="\documentclass{article}&#10;\usepackage{amsmath}&#10;\usepackage{amssymb}&#10;\usepackage{amsthm}&#10;\usepackage{xcolor}&#10;\pagestyle{empty}&#10;\begin{document}&#10;&#10;&#10;$(\supseteq)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9.4788"/>
  <p:tag name="LATEXADDIN" val="\documentclass{article}&#10;\usepackage{amsmath}&#10;\usepackage{amssymb}&#10;\usepackage{amsthm}&#10;\usepackage{xcolor}&#10;\pagestyle{empty}&#10;\begin{document}&#10;&#10;&#10;$(\subseteq)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63.4795"/>
  <p:tag name="LATEXADDIN" val="\documentclass{article}&#10;\usepackage{amsmath}&#10;\usepackage{amssymb}&#10;\usepackage{amsthm}&#10;\usepackage{xcolor}&#10;\pagestyle{empty}&#10;\begin{document}&#10;&#10;&#10;$xU$&#10;\end{document}"/>
  <p:tag name="IGUANATEXSIZE" val="2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04.3869"/>
  <p:tag name="LATEXADDIN" val="\documentclass{article}&#10;\usepackage{amsmath}&#10;\usepackage{amssymb}&#10;\usepackage{amsthm}&#10;\usepackage{xcolor}&#10;\pagestyle{empty}&#10;\begin{document}&#10;&#10;&#10;$\text{span}\{u_1,\dots,u_n\}$&#10;\end{document}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usepackage{amssymb}&#10;\usepackage{amsthm}&#10;\usepackage{xcolor}&#10;\pagestyle{empty}&#10;\begin{document}&#10;&#10;&#10;$U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593.1758"/>
  <p:tag name="LATEXADDIN" val="\documentclass{article}&#10;\usepackage{amsmath}&#10;\usepackage{amssymb}&#10;\usepackage{amsthm}&#10;\usepackage{xcolor}&#10;\pagestyle{empty}&#10;\begin{document}&#10;&#10;&#10;$xU=xEA$&#10;\end{document}"/>
  <p:tag name="IGUANATEXSIZE" val="20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85.7143"/>
  <p:tag name="LATEXADDIN" val="\documentclass{article}&#10;\usepackage{amsmath}&#10;\usepackage{amssymb}&#10;\usepackage{amsthm}&#10;\usepackage{xcolor}&#10;\pagestyle{empty}&#10;\begin{document}&#10;&#10;&#10;$=\hat{x}A$&#10;\end{document}"/>
  <p:tag name="IGUANATEXSIZE" val="20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2.99213"/>
  <p:tag name="LATEXADDIN" val="\documentclass{article}&#10;\usepackage{amsmath}&#10;\usepackage{amssymb}&#10;\usepackage{amsthm}&#10;\usepackage{xcolor}&#10;\pagestyle{empty}&#10;\begin{document}&#10;&#10;&#10;$\hat{x}$&#10;\end{document}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51.369"/>
  <p:tag name="LATEXADDIN" val="\documentclass{article}&#10;\usepackage{amsmath}&#10;\usepackage{amssymb}&#10;\usepackage{amsthm}&#10;\usepackage{xcolor}&#10;\pagestyle{empty}&#10;\begin{document}&#10;&#10;&#10;$\in \text{span}\{w_1,\dots,w_n\}$&#10;\end{document}"/>
  <p:tag name="IGUANATEXSIZE" val="20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8.2302"/>
  <p:tag name="LATEXADDIN" val="\documentclass{article}&#10;\usepackage{amsmath}&#10;\usepackage{amssymb}&#10;\usepackage{amsthm}&#10;\usepackage{xcolor}&#10;\pagestyle{empty}&#10;\begin{document}&#10;&#10;&#10;$xA$&#10;\end{document}"/>
  <p:tag name="IGUANATEXSIZE" val="20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39.6325"/>
  <p:tag name="LATEXADDIN" val="\documentclass{article}&#10;\usepackage{amsmath}&#10;\usepackage{amssymb}&#10;\usepackage{amsthm}&#10;\usepackage{xcolor}&#10;\pagestyle{empty}&#10;\begin{document}&#10;&#10;&#10;$\text{span}\{w_1,\dots,w_n\}$&#10;\end{document}"/>
  <p:tag name="IGUANATEXSIZE" val="20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726.6591"/>
  <p:tag name="LATEXADDIN" val="\documentclass{article}&#10;\usepackage{amsmath}&#10;\usepackage{amssymb}&#10;\usepackage{amsthm}&#10;\usepackage{xcolor}&#10;\pagestyle{empty}&#10;\begin{document}&#10;&#10;&#10;$xA=xE^{-1}U$&#10;\end{document}"/>
  <p:tag name="IGUANATEXSIZE" val="20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290.9636"/>
  <p:tag name="LATEXADDIN" val="\documentclass{article}&#10;\usepackage{amsmath}&#10;\usepackage{amssymb}&#10;\usepackage{amsthm}&#10;\usepackage{xcolor}&#10;\pagestyle{empty}&#10;\begin{document}&#10;&#10;&#10;$=\hat{x}U$&#10;\end{document}"/>
  <p:tag name="IGUANATEXSIZE" val="20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16.123"/>
  <p:tag name="LATEXADDIN" val="\documentclass{article}&#10;\usepackage{amsmath}&#10;\usepackage{amssymb}&#10;\usepackage{amsthm}&#10;\usepackage{xcolor}&#10;\pagestyle{empty}&#10;\begin{document}&#10;&#10;&#10;$\in \text{span}\{u_1,\dots,u_n\}$&#10;\end{document}"/>
  <p:tag name="IGUANATEXSIZE" val="20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2.99213"/>
  <p:tag name="LATEXADDIN" val="\documentclass{article}&#10;\usepackage{amsmath}&#10;\usepackage{amssymb}&#10;\usepackage{amsthm}&#10;\usepackage{xcolor}&#10;\pagestyle{empty}&#10;\begin{document}&#10;&#10;&#10;$\hat{x}$&#10;\end{document}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583.4271"/>
  <p:tag name="LATEXADDIN" val="\documentclass{article}&#10;\usepackage{amsmath}&#10;\usepackage{amssymb}&#10;\usepackage{amsthm}&#10;\usepackage{xcolor}&#10;\pagestyle{empty}&#10;\begin{document}&#10;&#10;&#10;$A=E^{-1}U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395.9505"/>
  <p:tag name="LATEXADDIN" val="\documentclass{article}&#10;\usepackage{amsmath}&#10;\usepackage{amssymb}&#10;\usepackage{amsthm}&#10;\usepackage{xcolor}&#10;\pagestyle{empty}&#10;\begin{document}&#10;&#10;&#10;$V=\mathbb{R}^{4}$&#10;\end{document}"/>
  <p:tag name="IGUANATEXSIZE" val="20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988.376"/>
  <p:tag name="LATEXADDIN" val="\documentclass{article}&#10;\usepackage{amsmath}&#10;\usepackage{amssymb}&#10;\usepackage{amsthm}&#10;\usepackage{xcolor}&#10;\pagestyle{empty}&#10;\begin{document}&#10;&#10;&#10;$\text{span}\left\{ &#10;\phantom{&#10;\left(\begin{array}{c}&#10;1\\&#10;2\\&#10;1\\&#10;2&#10;\end{array}\right),\left(\begin{array}{c}&#10;1\\&#10;1\\&#10;1\\&#10;-1&#10;\end{array}\right),\left(\begin{array}{c}&#10;3\\&#10;4\\&#10;3\\&#10;0&#10;\end{array}\right),\left(\begin{array}{c}&#10;-1\\&#10;-1\\&#10;1\\&#10;2&#10;\end{array}\right),\left(\begin{array}{c}&#10;4\\&#10;5\\&#10;6\\&#10;0&#10;\end{array}\right)&#10;}&#10;\right\} $&#10;\end{document}"/>
  <p:tag name="IGUANATEXSIZE" val="15"/>
  <p:tag name="IGUANATEXCURSOR" val="4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448.444"/>
  <p:tag name="LATEXADDIN" val="\documentclass{article}&#10;\usepackage{amsmath}&#10;\usepackage{amssymb}&#10;\usepackage{amsthm}&#10;\usepackage{xcolor}&#10;\pagestyle{empty}&#10;\begin{document}&#10;&#10;&#10;$&#10;\left(\begin{array}{c}&#10;1\\&#10;2\\&#10;1\\&#10;2&#10;\end{array}\right),\left(\begin{array}{c}&#10;1\\&#10;1\\&#10;1\\&#10;-1&#10;\end{array}\right),\left(\begin{array}{c}&#10;3\\&#10;4\\&#10;3\\&#10;0&#10;\end{array}\right),\left(\begin{array}{c}&#10;-1\\&#10;-1\\&#10;1\\&#10;2&#10;\end{array}\right),\left(\begin{array}{c}&#10;4\\&#10;5\\&#10;6\\&#10;0&#10;\end{array}\right)&#10; $&#10;\end{document}"/>
  <p:tag name="IGUANATEXSIZE" val="1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8.23772"/>
  <p:tag name="LATEXADDIN" val="\documentclass{article}&#10;\usepackage{amsmath}&#10;\usepackage{amssymb}&#10;\usepackage{amsthm}&#10;\usepackage{xcolor}&#10;\pagestyle{empty}&#10;\begin{document}&#10;&#10;&#10;$v_1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1.2373"/>
  <p:tag name="LATEXADDIN" val="\documentclass{article}&#10;\usepackage{amsmath}&#10;\usepackage{amssymb}&#10;\usepackage{amsthm}&#10;\usepackage{xcolor}&#10;\pagestyle{empty}&#10;\begin{document}&#10;&#10;&#10;$v_2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01.9872"/>
  <p:tag name="LATEXADDIN" val="\documentclass{article}&#10;\usepackage{amsmath}&#10;\usepackage{amssymb}&#10;\usepackage{amsthm}&#10;\usepackage{xcolor}&#10;\pagestyle{empty}&#10;\begin{document}&#10;&#10;&#10;$v_3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3.4871"/>
  <p:tag name="LATEXADDIN" val="\documentclass{article}&#10;\usepackage{amsmath}&#10;\usepackage{amssymb}&#10;\usepackage{amsthm}&#10;\usepackage{xcolor}&#10;\pagestyle{empty}&#10;\begin{document}&#10;&#10;&#10;$v_4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01.2373"/>
  <p:tag name="LATEXADDIN" val="\documentclass{article}&#10;\usepackage{amsmath}&#10;\usepackage{amssymb}&#10;\usepackage{amsthm}&#10;\usepackage{xcolor}&#10;\pagestyle{empty}&#10;\begin{document}&#10;&#10;&#10;$v_5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155.23"/>
  <p:tag name="LATEXADDIN" val="\documentclass{article}&#10;\usepackage{amsmath}&#10;\usepackage{amssymb}&#10;\usepackage{amsthm}&#10;\usepackage{xcolor}&#10;\pagestyle{empty}&#10;\begin{document}&#10;&#10;&#10;$=\text{span}\left\{ \left(\begin{array}{c}&#10;1\\&#10;2\\&#10;1\\&#10;2&#10;\end{array}\right),\left(\begin{array}{c}&#10;1\\&#10;1\\&#10;1\\&#10;-1&#10;\end{array}\right),\left(\begin{array}{c}&#10;-1\\&#10;-1\\&#10;1\\&#10;2&#10;\end{array}\right)\right\} $&#10;\end{document}"/>
  <p:tag name="IGUANATEXSIZE" val="15"/>
  <p:tag name="IGUANATEXCURSOR" val="34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2.74464"/>
  <p:tag name="ORIGINALWIDTH" val="110.9861"/>
  <p:tag name="LATEXADDIN" val="\documentclass{article}&#10;\usepackage{amsmath}&#10;\usepackage{amssymb}&#10;\usepackage{amsthm}&#10;\pagestyle{empty}&#10;\begin{document}&#10;&#10;&#10;$\leadsto$&#10;\end{document}"/>
  <p:tag name="IGUANATEXSIZE" val="33"/>
  <p:tag name="IGUANATEXCURSOR" val="1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8.9839"/>
  <p:tag name="LATEXADDIN" val="\documentclass{article}&#10;\usepackage{amsmath}&#10;\usepackage{amssymb}&#10;\usepackage{amsthm}&#10;\usepackage{xcolor}&#10;\pagestyle{empty}&#10;\begin{document}&#10;&#10;&#10;$E_1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8.23772"/>
  <p:tag name="LATEXADDIN" val="\documentclass{article}&#10;\usepackage{amsmath}&#10;\usepackage{amssymb}&#10;\usepackage{amsthm}&#10;\usepackage{xcolor}&#10;\pagestyle{empty}&#10;\begin{document}&#10;&#10;&#10;$v_1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1.2373"/>
  <p:tag name="LATEXADDIN" val="\documentclass{article}&#10;\usepackage{amsmath}&#10;\usepackage{amssymb}&#10;\usepackage{amsthm}&#10;\usepackage{xcolor}&#10;\pagestyle{empty}&#10;\begin{document}&#10;&#10;&#10;$v_2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3.4871"/>
  <p:tag name="LATEXADDIN" val="\documentclass{article}&#10;\usepackage{amsmath}&#10;\usepackage{amssymb}&#10;\usepackage{amsthm}&#10;\usepackage{xcolor}&#10;\pagestyle{empty}&#10;\begin{document}&#10;&#10;&#10;$v_4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7.6566"/>
  <p:tag name="ORIGINALWIDTH" val="2680.165"/>
  <p:tag name="LATEXADDIN" val="\documentclass{article}&#10;\usepackage{amsmath}&#10;\usepackage{amssymb}&#10;\usepackage{amsthm}&#10;\usepackage{xcolor}&#10;\pagestyle{empty}&#10;\begin{document}&#10;&#10;&#10;$\left(\begin{array}{cccc}&#10;1 &amp; 2 &amp; 1 &amp; 2\\&#10;1 &amp; 1 &amp; 1 &amp; -1\\&#10;3 &amp; 4 &amp; 3 &amp; 0\\&#10;-1 &amp; -1 &amp; 1 &amp; 2\\&#10;4 &amp; 5 &amp; 6 &amp; 0&#10;\end{array}\right)&#10;\to\cdots \to &#10;\left(\begin{array}{cccc}&#10;1 &amp; 2 &amp; 1 &amp; 2\\&#10;0 &amp; 1 &amp; 0 &amp; 3\\&#10;0 &amp; 0 &amp; 2 &amp; 1\\&#10;0 &amp; 0 &amp; 0 &amp; 0\\&#10;0 &amp; 0 &amp; 0 &amp; 0&#10;\end{array}\right)$&#10;\end{document}"/>
  <p:tag name="IGUANATEXSIZE" val="20"/>
  <p:tag name="IGUANATEXCURSOR" val="4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8.23772"/>
  <p:tag name="LATEXADDIN" val="\documentclass{article}&#10;\usepackage{amsmath}&#10;\usepackage{amssymb}&#10;\usepackage{amsthm}&#10;\usepackage{xcolor}&#10;\pagestyle{empty}&#10;\begin{document}&#10;&#10;&#10;$v_1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1.2373"/>
  <p:tag name="LATEXADDIN" val="\documentclass{article}&#10;\usepackage{amsmath}&#10;\usepackage{amssymb}&#10;\usepackage{amsthm}&#10;\usepackage{xcolor}&#10;\pagestyle{empty}&#10;\begin{document}&#10;&#10;&#10;$v_2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01.9872"/>
  <p:tag name="LATEXADDIN" val="\documentclass{article}&#10;\usepackage{amsmath}&#10;\usepackage{amssymb}&#10;\usepackage{amsthm}&#10;\usepackage{xcolor}&#10;\pagestyle{empty}&#10;\begin{document}&#10;&#10;&#10;$v_3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3.4871"/>
  <p:tag name="LATEXADDIN" val="\documentclass{article}&#10;\usepackage{amsmath}&#10;\usepackage{amssymb}&#10;\usepackage{amsthm}&#10;\usepackage{xcolor}&#10;\pagestyle{empty}&#10;\begin{document}&#10;&#10;&#10;$v_4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01.2373"/>
  <p:tag name="LATEXADDIN" val="\documentclass{article}&#10;\usepackage{amsmath}&#10;\usepackage{amssymb}&#10;\usepackage{amsthm}&#10;\usepackage{xcolor}&#10;\pagestyle{empty}&#10;\begin{document}&#10;&#10;&#10;$v_5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978.253"/>
  <p:tag name="LATEXADDIN" val="\documentclass{article}&#10;\usepackage{amsmath}&#10;\usepackage{amssymb}&#10;\usepackage{amsthm}&#10;\usepackage{xcolor}&#10;\pagestyle{empty}&#10;\begin{document}&#10;&#10;&#10;$\text{span}\left\{ \left(\begin{array}{c}&#10;1\\&#10;2\\&#10;1\\&#10;2&#10;\end{array}\right),\left(\begin{array}{c}&#10;0\\&#10;1\\&#10;0\\&#10;3&#10;\end{array}\right),\left(\begin{array}{c}&#10;0\\&#10;0\\&#10;2\\&#10;1&#10;\end{array}\right)\right\} =$&#10;\end{document}"/>
  <p:tag name="IGUANATEXSIZE" val="15"/>
  <p:tag name="IGUANATEXCURSOR" val="3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1.9835"/>
  <p:tag name="LATEXADDIN" val="\documentclass{article}&#10;\usepackage{amsmath}&#10;\usepackage{amssymb}&#10;\usepackage{amsthm}&#10;\usepackage{xcolor}&#10;\pagestyle{empty}&#10;\begin{document}&#10;&#10;&#10;$E_2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usepackage{amssymb}&#10;\usepackage{amsthm}&#10;\usepackage{xcolor}&#10;\pagestyle{empty}&#10;\begin{document}&#10;&#10;&#10;$\cdots $&#10;\end{document}"/>
  <p:tag name="IGUANATEXSIZE" val="33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37.2328"/>
  <p:tag name="LATEXADDIN" val="\documentclass{article}&#10;\usepackage{amsmath}&#10;\usepackage{amssymb}&#10;\usepackage{amsthm}&#10;\usepackage{xcolor}&#10;\pagestyle{empty}&#10;\begin{document}&#10;&#10;&#10;$E_k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19.7225"/>
  <p:tag name="LATEXADDIN" val="\documentclass{article}&#10;\usepackage{amsmath}&#10;\usepackage{amssymb}&#10;\usepackage{amsthm}&#10;\usepackage{xcolor}&#10;\pagestyle{empty}&#10;\begin{document}&#10;&#10;&#10;$=U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449.1938"/>
  <p:tag name="LATEXADDIN" val="\documentclass{article}&#10;\usepackage{amsmath}&#10;\usepackage{amssymb}&#10;\usepackage{amsthm}&#10;\usepackage{xcolor}&#10;\pagestyle{empty}&#10;\begin{document}&#10;&#10;&#10;$EA=U$&#10;\end{document}"/>
  <p:tag name="IGUANATEXSIZE" val="33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2.74464"/>
  <p:tag name="ORIGINALWIDTH" val="110.9861"/>
  <p:tag name="LATEXADDIN" val="\documentclass{article}&#10;\usepackage{amsmath}&#10;\usepackage{amssymb}&#10;\usepackage{amsthm}&#10;\pagestyle{empty}&#10;\begin{document}&#10;&#10;&#10;$\leadsto$&#10;\end{document}"/>
  <p:tag name="IGUANATEXSIZE" val="33"/>
  <p:tag name="IGUANATEXCURSOR" val="1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11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|c}&#10;* &amp; * &amp; * &amp; * &amp; *\\&#10;0 &amp; * &amp; * &amp; * &amp; *\\&#10;0 &amp; 0 &amp; 0 &amp; 0 &amp; a\neq 0&#10;\end{array}\right)&#10;$&#10;\end{document}"/>
  <p:tag name="IGUANATEXSIZE" val="33"/>
  <p:tag name="IGUANATEXCURSOR" val="236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899.8875"/>
  <p:tag name="LATEXADDIN" val="\documentclass{article}&#10;\usepackage{amsmath}&#10;\usepackage{amssymb}&#10;\usepackage{amsthm}&#10;\pagestyle{empty}&#10;\begin{document}&#10;&#10;&#10;$&#10;\left(\begin{array}{cc|c}&#10;2 &amp; 1 &amp; 1\\&#10;5 &amp; 8&amp; 0\\&#10;-3 &amp; -1 &amp; 2&#10;\end{array}\right)&#10;$&#10;\end{document}"/>
  <p:tag name="IGUANATEXSIZE" val="20"/>
  <p:tag name="IGUANATEXCURSOR" val="1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183.352"/>
  <p:tag name="LATEXADDIN" val="\documentclass{article}&#10;\usepackage{amsmath}&#10;\usepackage{amssymb}&#10;\usepackage{amsthm}&#10;\pagestyle{empty}&#10;\begin{document}&#10;&#10;&#10;$&#10;\left(\begin{array}{ccc|c}&#10;1 &amp; 3 &amp; 4 &amp; 2\\&#10;0 &amp; -7 &amp; -8 &amp; -3\\&#10;0 &amp; 0 &amp; 0 &amp; 0&#10;\end{array}\right)&#10;$&#10;\end{document}"/>
  <p:tag name="IGUANATEXSIZE" val="20"/>
  <p:tag name="IGUANATEXCURSOR" val="12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086.614"/>
  <p:tag name="LATEXADDIN" val="\documentclass{article}&#10;\usepackage{amsmath}&#10;\usepackage{amssymb}&#10;\usepackage{amsthm}&#10;\pagestyle{empty}&#10;\begin{document}&#10;&#10;&#10;$&#10;\left(\begin{array}{ccc|c}&#10;1 &amp; 2 &amp; -1 &amp; -3\\&#10;0 &amp; 1 &amp; 5 &amp; 6\\&#10;0 &amp; 0 &amp; 0 &amp; -6&#10;\end{array}\right)&#10;$&#10;\end{document}"/>
  <p:tag name="IGUANATEXSIZE" val="20"/>
  <p:tag name="IGUANATEXCURSOR" val="1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92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* &amp; * &amp; * &amp; *\\&#10;0 &amp; * &amp; * &amp; *\\&#10;0 &amp; 0 &amp; 0 &amp; 0&#10;\end{array}\right)&#10;$&#10;\end{document}"/>
  <p:tag name="IGUANATEXSIZE" val="33"/>
  <p:tag name="IGUANATEXCURSOR" val="236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183.352"/>
  <p:tag name="LATEXADDIN" val="\documentclass{article}&#10;\usepackage{amsmath}&#10;\usepackage{amssymb}&#10;\usepackage{amsthm}&#10;\pagestyle{empty}&#10;\begin{document}&#10;&#10;&#10;$&#10;\left(\begin{array}{ccc|c}&#10;1 &amp; 2 &amp; -1 &amp; -3\\&#10;0 &amp; -3 &amp; 6 &amp; 9\\&#10;0 &amp; 0 &amp; -6 &amp; -3&#10;\end{array}\right)&#10;$&#10;\end{document}"/>
  <p:tag name="IGUANATEXSIZE" val="20"/>
  <p:tag name="IGUANATEXCURSOR" val="2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8.5"/>
  <p:tag name="ORIGINALWIDTH" val="892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* &amp; * &amp; * &amp; *\\&#10;0 &amp; * &amp; * &amp; *\\&#10;0 &amp; 0 &amp; * &amp; *\\&#10;0 &amp; 0 &amp; 0 &amp; 0&#10;\end{array}\right)&#10;$&#10;\end{document}"/>
  <p:tag name="IGUANATEXSIZE" val="33"/>
  <p:tag name="IGUANATEXCURSOR" val="252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331.4586"/>
  <p:tag name="LATEXADDIN" val="\documentclass{article}&#10;\usepackage{amsmath}&#10;\usepackage{amssymb}&#10;\usepackage{amsthm}&#10;\usepackage{xcolor}&#10;\pagestyle{empty}&#10;\begin{document}&#10;&#10;&#10;$x_3=\textcolor{blue}{t}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079.115"/>
  <p:tag name="LATEXADDIN" val="\documentclass{article}&#10;\usepackage{amsmath}&#10;\usepackage{amssymb}&#10;\usepackage{amsthm}&#10;\usepackage{xcolor}&#10;\pagestyle{empty}&#10;\begin{document}&#10;&#10;&#10;$\left(\begin{array}{cccc|c}&#10;1 &amp; 2 &amp; 3 &amp; 4 &amp; 0\\&#10;0 &amp; 1 &amp; 0 &amp; 1 &amp; 0\\&#10;1 &amp; 3 &amp; 3 &amp; 5 &amp; 0&#10;\end{array}\right)$&#10;\end{document}"/>
  <p:tag name="IGUANATEXSIZE" val="25"/>
  <p:tag name="IGUANATEXCURSOR" val="2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606.299"/>
  <p:tag name="LATEXADDIN" val="\documentclass{article}&#10;\usepackage{amsmath}&#10;\usepackage{amssymb}&#10;\usepackage{amsthm}&#10;\usepackage{xcolor}&#10;\pagestyle{empty}&#10;\begin{document}&#10;&#10;&#10;$\to \cdots \to &#10;\left(\begin{array}{cccc|c}&#10;1 &amp; 0 &amp; 3 &amp; 2 &amp; 0\\&#10;0 &amp; 1 &amp; 0 &amp; 1 &amp; 0\\&#10;0 &amp; 0 &amp; 0 &amp; 0 &amp; 0&#10;\end{array}\right)$&#10;\end{document}"/>
  <p:tag name="IGUANATEXSIZE" val="25"/>
  <p:tag name="IGUANATEXCURSOR" val="2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38.99512"/>
  <p:tag name="LATEXADDIN" val="\documentclass{article}&#10;\usepackage{amsmath}&#10;\usepackage{amssymb}&#10;\usepackage{amsthm}&#10;\usepackage{xcolor}&#10;\pagestyle{empty}&#10;\begin{document}&#10;&#10;&#10;$\textcolor{blue}{t}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1.9685"/>
  <p:tag name="ORIGINALWIDTH" val="1089.614"/>
  <p:tag name="LATEXADDIN" val="\documentclass{article}&#10;\usepackage{amsmath}&#10;\usepackage{amssymb}&#10;\usepackage{amsthm}&#10;\pagestyle{empty}&#10;\begin{document}&#10;&#10;&#10;$\negthickspace\begin{array}{c}&#10;2x_1+x_2 + 3x_3=1\\&#10;5x_1+8x_2 - 6x_3=0 \\&#10;\end{array}$&#10;\end{document}"/>
  <p:tag name="IGUANATEXSIZE" val="25"/>
  <p:tag name="IGUANATEXCURSOR" val="1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46.49417"/>
  <p:tag name="LATEXADDIN" val="\documentclass{article}&#10;\usepackage{amsmath}&#10;\usepackage{amssymb}&#10;\usepackage{amsthm}&#10;\usepackage{xcolor}&#10;\pagestyle{empty}&#10;\begin{document}&#10;&#10;&#10;$\textcolor{magenta}{s}$&#10;\end{document}"/>
  <p:tag name="IGUANATEXSIZE" val="25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8.4252"/>
  <p:tag name="ORIGINALWIDTH" val="1532.059"/>
  <p:tag name="LATEXADDIN" val="\documentclass{article}&#10;\usepackage{amsmath}&#10;\usepackage{amssymb}&#10;\usepackage{amsthm}&#10;\usepackage{xcolor}&#10;\pagestyle{empty}&#10;\begin{document}&#10;&#10;&#10;$&#10;\left\{&#10;\left(\begin{array}{c}&#10;-2\textcolor{magenta}{s}-3\textcolor{blue}{t}\\&#10;-\textcolor{magenta}{s}\\&#10;\textcolor{blue}{t}\\&#10;\textcolor{magenta}{s}&#10;\end{array}\right)\; &#10;\left|&#10;\vphantom{&#10;\left(\begin{array}{c}&#10;4\\&#10;1&#10;\end{array}\right)&#10;}&#10; \right. &#10;\textcolor{blue}{t},\textcolor{magenta}{s}\in \mathbb{R}&#10;\right\}&#10;$&#10;\end{document}"/>
  <p:tag name="IGUANATEXSIZE" val="20"/>
  <p:tag name="IGUANATEXCURSOR" val="1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8.4252"/>
  <p:tag name="ORIGINALWIDTH" val="1674.541"/>
  <p:tag name="LATEXADDIN" val="\documentclass{article}&#10;\usepackage{amsmath}&#10;\usepackage{amssymb}&#10;\usepackage{amsthm}&#10;\usepackage{xcolor}&#10;\pagestyle{empty}&#10;\begin{document}&#10;&#10;&#10;$&#10;=\text{span}\left\{ \left(\begin{array}{c}&#10;-3\\&#10;0\\&#10;1\\&#10;0&#10;\end{array}\right),\left(\begin{array}{c}&#10;-2\\&#10;-1\\&#10;0\\&#10;1&#10;\end{array}\right)\right\} &#10;$&#10;\end{document}"/>
  <p:tag name="IGUANATEXSIZE" val="20"/>
  <p:tag name="IGUANATEXCURSOR" val="2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8.4252"/>
  <p:tag name="ORIGINALWIDTH" val="2158.23"/>
  <p:tag name="LATEXADDIN" val="\documentclass{article}&#10;\usepackage{amsmath}&#10;\usepackage{amssymb}&#10;\usepackage{amsthm}&#10;\usepackage{xcolor}&#10;\pagestyle{empty}&#10;\begin{document}&#10;&#10;&#10;$=&#10;\left\{&#10;\textcolor{blue}{t}&#10;\left(\begin{array}{c}&#10;-3\\&#10;0\\&#10;1\\&#10;0&#10;\end{array}\right)&#10;+&#10;\textcolor{magenta}{s}&#10;\left(\begin{array}{c}&#10;-2\\&#10;-1\\&#10;0\\&#10;1&#10;\end{array}\right)&#10;\, &#10;\left|&#10;\,&#10;\right. &#10;\textcolor{blue}{t},\textcolor{magenta}{s}\in \mathbb{R}&#10;\right\}&#10;$&#10;\end{document}"/>
  <p:tag name="IGUANATEXSIZE" val="20"/>
  <p:tag name="IGUANATEXCURSOR" val="32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342.7072"/>
  <p:tag name="LATEXADDIN" val="\documentclass{article}&#10;\usepackage{amsmath}&#10;\usepackage{amssymb}&#10;\usepackage{amsthm}&#10;\usepackage{xcolor}&#10;\pagestyle{empty}&#10;\begin{document}&#10;&#10;&#10;$x_4=\textcolor{magenta}{s}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68.99134"/>
  <p:tag name="LATEXADDIN" val="\documentclass{article}&#10;\usepackage{amsmath}&#10;\usepackage{amssymb}&#10;\usepackage{amsthm}&#10;\pagestyle{empty}&#10;\begin{document}&#10;&#10;&#10;$\Downarrow$&#10;\end{document}"/>
  <p:tag name="IGUANATEXSIZE" val="20"/>
  <p:tag name="IGUANATEXCURSOR" val="1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2373"/>
  <p:tag name="ORIGINALWIDTH" val="761.1549"/>
  <p:tag name="LATEXADDIN" val="\documentclass{article}&#10;\usepackage{amsmath}&#10;\usepackage{amssymb}&#10;\usepackage{amsthm}&#10;\usepackage{xcolor}&#10;\pagestyle{empty}&#10;\begin{document}&#10;&#10;&#10;$x_1=-3\textcolor{blue}{t}-2\textcolor{magenta}{s}&#10;$&#10;\end{document}"/>
  <p:tag name="IGUANATEXSIZE" val="25"/>
  <p:tag name="IGUANATEXCURSOR" val="1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439.445"/>
  <p:tag name="LATEXADDIN" val="\documentclass{article}&#10;\usepackage{amsmath}&#10;\usepackage{amssymb}&#10;\usepackage{amsthm}&#10;\usepackage{xcolor}&#10;\pagestyle{empty}&#10;\begin{document}&#10;&#10;&#10;$x_2=-\textcolor{magenta}{s}&#10;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33.4833"/>
  <p:tag name="LATEXADDIN" val="\documentclass{article}&#10;\usepackage{amsmath}&#10;\usepackage{amssymb}&#10;\usepackage{amsthm}&#10;\usepackage{xcolor}&#10;\pagestyle{empty}&#10;\begin{document}&#10;&#10;&#10;$\mathbb{R}^3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257.2179"/>
  <p:tag name="LATEXADDIN" val="\documentclass{article}&#10;\usepackage{amsmath}&#10;\usepackage{amssymb}&#10;\usepackage{amsthm}&#10;\usepackage{xcolor}&#10;\pagestyle{empty}&#10;\begin{document}&#10;&#10;&#10;$\mathbb{R}^{3\times 1}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975.6281"/>
  <p:tag name="LATEXADDIN" val="\documentclass{article}&#10;\usepackage{amsmath}&#10;\usepackage{amssymb}&#10;\usepackage{amsthm}&#10;\pagestyle{empty}&#10;\begin{document}&#10;&#10;&#10;$&#10;\left(\begin{array}{ccc|c}&#10;2 &amp; 1 &amp; 3 &amp; 1\\&#10;5 &amp; 8&amp; -6&amp;0&#10;\end{array}\right)&#10;$&#10;\end{document}"/>
  <p:tag name="IGUANATEXSIZE" val="25"/>
  <p:tag name="IGUANATEXCURSOR" val="1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332.2085"/>
  <p:tag name="LATEXADDIN" val="\documentclass{article}&#10;\usepackage{amsmath}&#10;\usepackage{amssymb}&#10;\usepackage{amsthm}&#10;\usepackage{xcolor}&#10;\pagestyle{empty}&#10;\begin{document}&#10;&#10;&#10;$\left(\begin{array}{c}&#10;5\\&#10;4\\&#10;6&#10;\end{array}\right)$&#10;\end{document}"/>
  <p:tag name="IGUANATEXSIZE" val="20"/>
  <p:tag name="IGUANATEXCURSOR" val="1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260.9674"/>
  <p:tag name="LATEXADDIN" val="\documentclass{article}&#10;\usepackage{amsmath}&#10;\usepackage{amssymb}&#10;\usepackage{amsthm}&#10;\usepackage{xcolor}&#10;\pagestyle{empty}&#10;\begin{document}&#10;&#10;&#10;$\mathbb{R}^{1\times 3}$&#10;\end{document}"/>
  <p:tag name="IGUANATEXSIZE" val="25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636.6704"/>
  <p:tag name="LATEXADDIN" val="\documentclass{article}&#10;\usepackage{amsmath}&#10;\usepackage{amssymb}&#10;\usepackage{amsthm}&#10;\usepackage{xcolor}&#10;\pagestyle{empty}&#10;\begin{document}&#10;&#10;&#10;$\left(\begin{array}{ccc}&#10;5&amp; 4&amp; 6&#10;\end{array}\right)$&#10;\end{document}"/>
  <p:tag name="IGUANATEXSIZE" val="20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63.555"/>
  <p:tag name="LATEXADDIN" val="\documentclass{article}&#10;\usepackage{amsmath}&#10;\usepackage{amssymb}&#10;\usepackage{amsthm}&#10;\usepackage{xcolor}&#10;\pagestyle{empty}&#10;\begin{document}&#10;&#10;&#10;$\text{Null}(A)=\left\{ x\in \mathbb{F}^n \mid Ax=0\right\} $&#10;\end{document}"/>
  <p:tag name="IGUANATEXSIZE" val="28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815.523"/>
  <p:tag name="LATEXADDIN" val="\documentclass{article}&#10;\usepackage{amsmath}&#10;\usepackage{amssymb}&#10;\usepackage{amsthm}&#10;\usepackage{xcolor}&#10;\pagestyle{empty}&#10;\begin{document}&#10;&#10;&#10;$\left(\begin{array}{ccc}&#10;2 &amp; 1 &amp; 3\\&#10;5 &amp; 8 &amp; -6&#10;\end{array}\right)\left(\begin{array}{c}&#10;x_{1}\\&#10;x_{2}\\&#10;x_{3}&#10;\end{array}\right)=\left(\begin{array}{c}&#10;0\\&#10;0&#10;\end{array}\right)$&#10;\end{document}"/>
  <p:tag name="IGUANATEXSIZE" val="15"/>
  <p:tag name="IGUANATEXCURSOR" val="2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56.24299"/>
  <p:tag name="LATEXADDIN" val="\documentclass{article}&#10;\usepackage{amsmath}&#10;\usepackage{amssymb}&#10;\usepackage{amsthm}&#10;\usepackage{xcolor}&#10;\pagestyle{empty}&#10;\begin{document}&#10;&#10;&#10;$4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50.2437"/>
  <p:tag name="LATEXADDIN" val="\documentclass{article}&#10;\usepackage{amsmath}&#10;\usepackage{amssymb}&#10;\usepackage{amsthm}&#10;\usepackage{xcolor}&#10;\pagestyle{empty}&#10;\begin{document}&#10;&#10;&#10;$5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2.49347"/>
  <p:tag name="LATEXADDIN" val="\documentclass{article}&#10;\usepackage{amsmath}&#10;\usepackage{amssymb}&#10;\usepackage{amsthm}&#10;\usepackage{xcolor}&#10;\pagestyle{empty}&#10;\begin{document}&#10;&#10;&#10;$6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388.826"/>
  <p:tag name="LATEXADDIN" val="\documentclass{article}&#10;\usepackage{amsmath}&#10;\usepackage{amssymb}&#10;\usepackage{amsthm}&#10;\usepackage{xcolor}&#10;\pagestyle{empty}&#10;\begin{document}&#10;&#10;&#10;$\left(\begin{array}{ccc}&#10;1 &amp; 2 &amp; 3\\&#10;4 &amp; 5 &amp; 6\\&#10;7 &amp; 8 &amp; 9&#10;\end{array}\right)\left(\begin{array}{c}&#10;-1\\&#10;0\\&#10;1&#10;\end{array}\right)=$&#10;\end{document}"/>
  <p:tag name="IGUANATEXSIZE" val="25"/>
  <p:tag name="IGUANATEXCURSOR" val="2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025.497"/>
  <p:tag name="LATEXADDIN" val="\documentclass{article}&#10;\usepackage{amsmath}&#10;\usepackage{amssymb}&#10;\usepackage{amsthm}&#10;\usepackage{xcolor}&#10;\pagestyle{empty}&#10;\begin{document}&#10;&#10;&#10;$-1\cdot \left(\begin{array}{c}&#10;1 \\&#10;4 \\&#10;7 &#10;\end{array}\right)+&#10;0\cdot \left(\begin{array}{c}&#10;2 \\&#10;5 \\&#10;8 &#10;\end{array}\right)+1\cdot \left(\begin{array}{c}&#10;3 \\&#10;6 \\&#10;9 &#10;\end{array}\right)$&#10;\end{document}"/>
  <p:tag name="IGUANATEXSIZE" val="25"/>
  <p:tag name="IGUANATEXCURSOR" val="33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&#10;Ax=b&#10;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169.854"/>
  <p:tag name="LATEXADDIN" val="\documentclass{article}&#10;\usepackage{amsmath}&#10;\usepackage{amssymb}&#10;\usepackage{amsthm}&#10;\usepackage{xcolor}&#10;\pagestyle{empty}&#10;\begin{document}&#10;&#10;&#10;$\left(\begin{array}{cccc}&#10;| &amp; | &amp;  &amp; |\\&#10;v_{1} &amp; v_{2} &amp; \cdots &amp; v_{n}\\&#10;| &amp; | &amp;  &amp; |&#10;\end{array}\right)$&#10;\end{document}"/>
  <p:tag name="IGUANATEXSIZE" val="28"/>
  <p:tag name="IGUANATEXCURSOR" val="2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85.7143"/>
  <p:tag name="LATEXADDIN" val="\documentclass{article}&#10;\usepackage{amsmath}&#10;\usepackage{amssymb}&#10;\usepackage{amsthm}&#10;\usepackage{xcolor}&#10;\pagestyle{empty}&#10;\begin{document}&#10;&#10;&#10;$Ax=$&#10;\end{document}"/>
  <p:tag name="IGUANATEXSIZE" val="28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1.916"/>
  <p:tag name="ORIGINALWIDTH" val="409.4488"/>
  <p:tag name="LATEXADDIN" val="\documentclass{article}&#10;\usepackage{amsmath}&#10;\usepackage{amssymb}&#10;\usepackage{amsthm}&#10;\usepackage{xcolor}&#10;\pagestyle{empty}&#10;\begin{document}&#10;&#10;&#10;$\left(\begin{array}{c}&#10;x_{1}\\&#10;x_2\\&#10;\vdots\\&#10;x_{n}&#10;\end{array}\right)$&#10;\end{document}"/>
  <p:tag name="IGUANATEXSIZE" val="25"/>
  <p:tag name="IGUANATEXCURSOR" val="1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1337.833"/>
  <p:tag name="LATEXADDIN" val="\documentclass{article}&#10;\usepackage{amsmath}&#10;\usepackage{amssymb}&#10;\usepackage{amsthm}&#10;\usepackage{xcolor}&#10;\pagestyle{empty}&#10;\begin{document}&#10;&#10;&#10;$=x_1v_1+x_2v_2+\cdots x_nv_n$&#10;\end{document}"/>
  <p:tag name="IGUANATEXSIZE" val="28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{3}$&#10;\end{document}"/>
  <p:tag name="IGUANATEXSIZE" val="28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973.753"/>
  <p:tag name="LATEXADDIN" val="\documentclass{article}&#10;\usepackage{amsmath}&#10;\usepackage{amssymb}&#10;\usepackage{amsthm}&#10;\usepackage{xcolor}&#10;\pagestyle{empty}&#10;\begin{document}&#10;&#10;&#10;$\left(\begin{array}{c}&#10;1\\&#10;2\\&#10;3&#10;\end{array}\right)\overset{}{\in}\text{span}\left\{ \left(\begin{array}{c}&#10;1\\&#10;-1\\&#10;0&#10;\end{array}\right),\left(\begin{array}{c}&#10;1\\&#10;1\\&#10;2&#10;\end{array}\right)\right\} $&#10;\end{document}"/>
  <p:tag name="IGUANATEXSIZE" val="15"/>
  <p:tag name="IGUANATEXCURSOR" val="2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900.262"/>
  <p:tag name="LATEXADDIN" val="\documentclass{article}&#10;\usepackage{amsmath}&#10;\usepackage{amssymb}&#10;\usepackage{amsthm}&#10;\usepackage{xcolor}&#10;\pagestyle{empty}&#10;\begin{document}&#10;&#10;&#10;$\alpha_{1}\left(\begin{array}{c}&#10;1\\&#10;-1\\&#10;0&#10;\end{array}\right)+\alpha_{2}\left(\begin{array}{c}&#10;1\\&#10;1\\&#10;2&#10;\end{array}\right)=\left(\begin{array}{c}&#10;1\\&#10;2\\&#10;3&#10;\end{array}\right)$&#10;\end{document}"/>
  <p:tag name="IGUANATEXSIZE" val="15"/>
  <p:tag name="IGUANATEXCURSOR" val="32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310.4612"/>
  <p:tag name="LATEXADDIN" val="\documentclass{article}&#10;\usepackage{amsmath}&#10;\usepackage{amssymb}&#10;\usepackage{amsthm}&#10;\usepackage{xcolor}&#10;\pagestyle{empty}&#10;\begin{document}&#10;&#10;&#10;$\alpha_1 ,\alpha_2$&#10;\end{document}"/>
  <p:tag name="IGUANATEXSIZE" val="20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53.4684"/>
  <p:tag name="LATEXADDIN" val="\documentclass{article}&#10;\usepackage{amsmath}&#10;\usepackage{amssymb}&#10;\usepackage{amsthm}&#10;\usepackage{xcolor}&#10;\pagestyle{empty}&#10;\begin{document}&#10;&#10;&#10;$&#10;(A|b)&#10;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650.544"/>
  <p:tag name="LATEXADDIN" val="\documentclass{article}&#10;\usepackage{amsmath}&#10;\usepackage{amssymb}&#10;\usepackage{amsthm}&#10;\usepackage{xcolor}&#10;\pagestyle{empty}&#10;\begin{document}&#10;&#10;&#10;$\left(\begin{array}{cc}&#10;1 &amp; 1\\&#10;-1 &amp; 1\\&#10;0 &amp; 2&#10;\end{array}\right)\left(\begin{array}{c}&#10;\alpha_{1}\\&#10;\alpha_{2}&#10;\end{array}\right)=\left(\begin{array}{c}&#10;1\\&#10;2\\&#10;3&#10;\end{array}\right)$&#10;\end{document}"/>
  <p:tag name="IGUANATEXSIZE" val="15"/>
  <p:tag name="IGUANATEXCURSOR" val="3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977.503"/>
  <p:tag name="LATEXADDIN" val="\documentclass{article}&#10;\usepackage{amsmath}&#10;\usepackage{amssymb}&#10;\usepackage{amsthm}&#10;\usepackage{xcolor}&#10;\pagestyle{empty}&#10;\begin{document}&#10;&#10;&#10;$\left(\begin{array}{c}&#10;a\\&#10;b\\&#10;c&#10;\end{array}\right)\overset{}{\in}\text{span}\left\{ \left(\begin{array}{c}&#10;1\\&#10;-1\\&#10;0&#10;\end{array}\right),\left(\begin{array}{c}&#10;1\\&#10;1\\&#10;2&#10;\end{array}\right)\right\} $&#10;\end{document}"/>
  <p:tag name="IGUANATEXSIZE" val="15"/>
  <p:tag name="IGUANATEXCURSOR" val="1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904.012"/>
  <p:tag name="LATEXADDIN" val="\documentclass{article}&#10;\usepackage{amsmath}&#10;\usepackage{amssymb}&#10;\usepackage{amsthm}&#10;\usepackage{xcolor}&#10;\pagestyle{empty}&#10;\begin{document}&#10;&#10;&#10;$\alpha_{1}\left(\begin{array}{c}&#10;1\\&#10;-1\\&#10;0&#10;\end{array}\right)+\alpha_{2}\left(\begin{array}{c}&#10;1\\&#10;1\\&#10;2&#10;\end{array}\right)=\left(\begin{array}{c}&#10;a\\&#10;b\\&#10;c&#10;\end{array}\right)$&#10;\end{document}"/>
  <p:tag name="IGUANATEXSIZE" val="15"/>
  <p:tag name="IGUANATEXCURSOR" val="3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310.4612"/>
  <p:tag name="LATEXADDIN" val="\documentclass{article}&#10;\usepackage{amsmath}&#10;\usepackage{amssymb}&#10;\usepackage{amsthm}&#10;\usepackage{xcolor}&#10;\pagestyle{empty}&#10;\begin{document}&#10;&#10;&#10;$\alpha_1 ,\alpha_2$&#10;\end{document}"/>
  <p:tag name="IGUANATEXSIZE" val="20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654.293"/>
  <p:tag name="LATEXADDIN" val="\documentclass{article}&#10;\usepackage{amsmath}&#10;\usepackage{amssymb}&#10;\usepackage{amsthm}&#10;\usepackage{xcolor}&#10;\pagestyle{empty}&#10;\begin{document}&#10;&#10;&#10;$\left(\begin{array}{cc}&#10;1 &amp; 1\\&#10;-1 &amp; 1\\&#10;0 &amp; 2&#10;\end{array}\right)\left(\begin{array}{c}&#10;\alpha_{1}\\&#10;\alpha_{2}&#10;\end{array}\right)=\left(\begin{array}{c}&#10;a\\&#10;b\\&#10;c&#10;\end{array}\right)$&#10;\end{document}"/>
  <p:tag name="IGUANATEXSIZE" val="15"/>
  <p:tag name="IGUANATEXCURSOR" val="3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531.683"/>
  <p:tag name="LATEXADDIN" val="\documentclass{article}&#10;\usepackage{amsmath}&#10;\usepackage{amssymb}&#10;\usepackage{amsthm}&#10;\usepackage{xcolor}&#10;\pagestyle{empty}&#10;\begin{document}&#10;&#10;&#10;$\left(\begin{array}{cc|c}&#10;1 &amp; 1 &amp; a\\&#10;-1 &amp; 1 &amp; b\\&#10;0 &amp; 2 &amp; c&#10;\end{array}\right)\to \cdots \to \left(\begin{array}{cc|c}&#10;1 &amp; 1 &amp; a\\&#10;0 &amp; 2 &amp; a+b\\&#10;0 &amp; 0 &amp; c-a-b&#10;\end{array}\right)$&#10;\end{document}"/>
  <p:tag name="IGUANATEXSIZE" val="15"/>
  <p:tag name="IGUANATEXCURSOR" val="3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3054.368"/>
  <p:tag name="LATEXADDIN" val="\documentclass{article}&#10;\usepackage{amsmath}&#10;\usepackage{amssymb}&#10;\usepackage{amsthm}&#10;\usepackage{xcolor}&#10;\pagestyle{empty}&#10;\begin{document}&#10;&#10;&#10;$\text{span}\left\{ \left(\begin{array}{c}&#10;1\\&#10;-1\\&#10;0&#10;\end{array}\right),\left(\begin{array}{c}&#10;1\\&#10;1\\&#10;2&#10;\end{array}\right)\right\} =&#10;\left\{&#10;\left(\begin{array}{c}&#10;a\\&#10;b\\&#10;c&#10;\end{array}\right)&#10;\mid&#10;c-a-b=0&#10;\right\}&#10;$&#10;\end{document}"/>
  <p:tag name="IGUANATEXSIZE" val="15"/>
  <p:tag name="IGUANATEXCURSOR" val="3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.49008"/>
  <p:tag name="ORIGINALWIDTH" val="242.9696"/>
  <p:tag name="LATEXADDIN" val="\documentclass{article}&#10;\usepackage{amsmath}&#10;\usepackage{amssymb}&#10;\usepackage{amsthm}&#10;\usepackage{xcolor}&#10;\pagestyle{empty}&#10;\begin{document}&#10;&#10;&#10;$\text{span} $&#10;\end{document}"/>
  <p:tag name="IGUANATEXSIZE" val="20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815.523"/>
  <p:tag name="LATEXADDIN" val="\documentclass{article}&#10;\usepackage{amsmath}&#10;\usepackage{amssymb}&#10;\usepackage{amsthm}&#10;\usepackage{xcolor}&#10;\pagestyle{empty}&#10;\begin{document}&#10;&#10;&#10;$\left(\begin{array}{ccc}&#10;2 &amp; 1 &amp; 3\\&#10;5 &amp; 8 &amp; -6&#10;\end{array}\right)\left(\begin{array}{c}&#10;x_{1}\\&#10;x_{2}\\&#10;x_{3}&#10;\end{array}\right)=\left(\begin{array}{c}&#10;1\\&#10;0&#10;\end{array}\right)$&#10;\end{document}"/>
  <p:tag name="IGUANATEXSIZE" val="25"/>
  <p:tag name="IGUANATEXCURSOR" val="32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20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17.848"/>
  <p:tag name="LATEXADDIN" val="\documentclass{article}&#10;\usepackage{amsmath}&#10;\usepackage{amssymb}&#10;\usepackage{amsthm}&#10;\usepackage{xcolor}&#10;\pagestyle{empty}&#10;\begin{document}&#10;&#10;&#10;$\text{span}\{v_1,\dots,v_n\}=\mathbb{F}^m$&#10;\end{document}"/>
  <p:tag name="IGUANATEXSIZE" val="20"/>
  <p:tag name="IGUANATEXCURSOR" val="1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1.916"/>
  <p:tag name="ORIGINALWIDTH" val="2328.459"/>
  <p:tag name="LATEXADDIN" val="\documentclass{article}&#10;\usepackage{amsmath}&#10;\usepackage{amssymb}&#10;\usepackage{amsthm}&#10;\usepackage{xcolor}&#10;\pagestyle{empty}&#10;\begin{document}&#10;&#10;&#10;$\left(\begin{array}{cccc}&#10;| &amp; | &amp;  &amp; |\\&#10;v_{1} &amp; v_{2} &amp; \cdots &amp; v_{n}\\&#10;| &amp; | &amp;  &amp; |&#10;\end{array}\right)\left(\begin{array}{c}&#10;x_{1}\\&#10;x_{2}\\&#10;\vdots\\&#10;x_{n}&#10;\end{array}\right)=\left(\begin{array}{c}&#10;b_{1}\\&#10;b_{2}\\&#10;\vdots\\&#10;b_{m}&#10;\end{array}\right)$&#10;\end{document}"/>
  <p:tag name="IGUANATEXSIZE" val="20"/>
  <p:tag name="IGUANATEXCURSOR" val="3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LATEXADDIN" val="\documentclass{article}&#10;\usepackage{amsmath}&#10;\usepackage{amssymb}&#10;\usepackage{amsthm}&#10;\usepackage{xcolor}&#10;\pagestyle{empty}&#10;\begin{document}&#10;&#10;&#10;$x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.24638"/>
  <p:tag name="ORIGINALWIDTH" val="83.23961"/>
  <p:tag name="LATEXADDIN" val="\documentclass{article}&#10;\usepackage{amsmath}&#10;\usepackage{amssymb}&#10;\usepackage{amsthm}&#10;\usepackage{xcolor}&#10;\pagestyle{empty}&#10;\begin{document}&#10;&#10;&#10;$=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}&#10;\usepackage{amssymb}&#10;\usepackage{amsthm}&#10;\usepackage{xcolor}&#10;\pagestyle{empty}&#10;\begin{document}&#10;&#10;&#10;$b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}&#10;\usepackage{amssymb}&#10;\usepackage{amsthm}&#10;\usepackage{xcolor}&#10;\pagestyle{empty}&#10;\begin{document}&#10;&#10;&#10;$b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.4848"/>
  <p:tag name="ORIGINALWIDTH" val="458.1927"/>
  <p:tag name="LATEXADDIN" val="\documentclass{article}&#10;\usepackage{amsmath}&#10;\usepackage{amssymb}&#10;\usepackage{amsthm}&#10;\pagestyle{empty}&#10;\begin{document}&#10;&#10;&#10;$R_i\leftrightarrow R_j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53.4684"/>
  <p:tag name="LATEXADDIN" val="\documentclass{article}&#10;\usepackage{amsmath}&#10;\usepackage{amssymb}&#10;\usepackage{amsthm}&#10;\usepackage{xcolor}&#10;\pagestyle{empty}&#10;\begin{document}&#10;&#10;&#10;$(A|b)$&#10;\end{document}"/>
  <p:tag name="IGUANATEXSIZE" val="20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.74094"/>
  <p:tag name="ORIGINALWIDTH" val="343.4571"/>
  <p:tag name="LATEXADDIN" val="\documentclass{article}&#10;\usepackage{amsmath}&#10;\usepackage{amssymb}&#10;\usepackage{amsthm}&#10;\usepackage{xcolor}&#10;\pagestyle{empty}&#10;\begin{document}&#10;&#10;&#10;$n&lt;m$&#10;\end{document}"/>
  <p:tag name="IGUANATEXSIZE" val="20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102.7372"/>
  <p:tag name="LATEXADDIN" val="\documentclass{article}&#10;\usepackage{amsmath}&#10;\usepackage{amssymb}&#10;\usepackage{amsthm}&#10;\usepackage{xcolor}&#10;\pagestyle{empty}&#10;\begin{document}&#10;&#10;&#10;$m$&#10;\end{document}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38.845"/>
  <p:tag name="LATEXADDIN" val="\documentclass{article}&#10;\usepackage{amsmath}&#10;\usepackage{amssymb}&#10;\usepackage{amsthm}&#10;\usepackage{xcolor}&#10;\pagestyle{empty}&#10;\begin{document}&#10;&#10;&#10;$\text{span}\left\{ v_{1},\dots,v_{n}\right\}\neq \mathbb{F}^m$&#10;\end{document}"/>
  <p:tag name="IGUANATEXSIZE" val="20"/>
  <p:tag name="IGUANATEXCURSOR" val="1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4.9832"/>
  <p:tag name="LATEXADDIN" val="\documentclass{article}&#10;\usepackage{amsmath}&#10;\usepackage{amssymb}&#10;\usepackage{amsthm}&#10;\usepackage{xcolor}&#10;\pagestyle{empty}&#10;\begin{document}&#10;&#10;&#10;$\mathbb{R}^4$&#10;\end{document}"/>
  <p:tag name="IGUANATEXSIZE" val="20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4.9832"/>
  <p:tag name="LATEXADDIN" val="\documentclass{article}&#10;\usepackage{amsmath}&#10;\usepackage{amssymb}&#10;\usepackage{amsthm}&#10;\usepackage{xcolor}&#10;\pagestyle{empty}&#10;\begin{document}&#10;&#10;&#10;$\mathbb{R}^4$&#10;\end{document}"/>
  <p:tag name="IGUANATEXSIZE" val="20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23811"/>
  <p:tag name="ORIGINALWIDTH" val="542.1822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20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07.6865"/>
  <p:tag name="LATEXADDIN" val="\documentclass{article}&#10;\usepackage{amsmath}&#10;\usepackage{amssymb}&#10;\usepackage{amsthm}&#10;\usepackage{xcolor}&#10;\pagestyle{empty}&#10;\begin{document}&#10;&#10;&#10;$v_1,\dots,v_n$&#10;\end{document}"/>
  <p:tag name="IGUANATEXSIZE" val="20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22273</TotalTime>
  <Words>299</Words>
  <Application>Microsoft Office PowerPoint</Application>
  <PresentationFormat>מסך רחב</PresentationFormat>
  <Paragraphs>116</Paragraphs>
  <Slides>15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ערכת נושא Office</vt:lpstr>
      <vt:lpstr>חזרה והמשך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571</cp:revision>
  <dcterms:created xsi:type="dcterms:W3CDTF">2016-09-11T18:49:07Z</dcterms:created>
  <dcterms:modified xsi:type="dcterms:W3CDTF">2020-06-03T09:20:46Z</dcterms:modified>
</cp:coreProperties>
</file>