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90" r:id="rId3"/>
    <p:sldId id="291" r:id="rId4"/>
    <p:sldId id="292" r:id="rId5"/>
    <p:sldId id="293" r:id="rId6"/>
    <p:sldId id="294" r:id="rId7"/>
    <p:sldId id="295" r:id="rId8"/>
    <p:sldId id="296" r:id="rId9"/>
    <p:sldId id="297" r:id="rId10"/>
    <p:sldId id="298" r:id="rId11"/>
    <p:sldId id="299" r:id="rId12"/>
    <p:sldId id="303" r:id="rId13"/>
    <p:sldId id="304" r:id="rId14"/>
    <p:sldId id="257" r:id="rId15"/>
    <p:sldId id="258" r:id="rId16"/>
    <p:sldId id="288" r:id="rId17"/>
    <p:sldId id="287" r:id="rId18"/>
    <p:sldId id="289" r:id="rId19"/>
    <p:sldId id="259" r:id="rId20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105" d="100"/>
          <a:sy n="105" d="100"/>
        </p:scale>
        <p:origin x="-1158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FF6B4-C6FD-4DA7-BF21-9989876A8083}" type="datetimeFigureOut">
              <a:rPr lang="he-IL" smtClean="0"/>
              <a:pPr/>
              <a:t>ז'/שבט/תשע"ה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33438F-11A8-4A90-951D-B13AE4E0A718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FF6B4-C6FD-4DA7-BF21-9989876A8083}" type="datetimeFigureOut">
              <a:rPr lang="he-IL" smtClean="0"/>
              <a:pPr/>
              <a:t>ז'/שבט/תשע"ה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33438F-11A8-4A90-951D-B13AE4E0A718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FF6B4-C6FD-4DA7-BF21-9989876A8083}" type="datetimeFigureOut">
              <a:rPr lang="he-IL" smtClean="0"/>
              <a:pPr/>
              <a:t>ז'/שבט/תשע"ה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33438F-11A8-4A90-951D-B13AE4E0A718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FF6B4-C6FD-4DA7-BF21-9989876A8083}" type="datetimeFigureOut">
              <a:rPr lang="he-IL" smtClean="0"/>
              <a:pPr/>
              <a:t>ז'/שבט/תשע"ה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33438F-11A8-4A90-951D-B13AE4E0A718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FF6B4-C6FD-4DA7-BF21-9989876A8083}" type="datetimeFigureOut">
              <a:rPr lang="he-IL" smtClean="0"/>
              <a:pPr/>
              <a:t>ז'/שבט/תשע"ה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33438F-11A8-4A90-951D-B13AE4E0A718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FF6B4-C6FD-4DA7-BF21-9989876A8083}" type="datetimeFigureOut">
              <a:rPr lang="he-IL" smtClean="0"/>
              <a:pPr/>
              <a:t>ז'/שבט/תשע"ה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33438F-11A8-4A90-951D-B13AE4E0A718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FF6B4-C6FD-4DA7-BF21-9989876A8083}" type="datetimeFigureOut">
              <a:rPr lang="he-IL" smtClean="0"/>
              <a:pPr/>
              <a:t>ז'/שבט/תשע"ה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33438F-11A8-4A90-951D-B13AE4E0A718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FF6B4-C6FD-4DA7-BF21-9989876A8083}" type="datetimeFigureOut">
              <a:rPr lang="he-IL" smtClean="0"/>
              <a:pPr/>
              <a:t>ז'/שבט/תשע"ה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33438F-11A8-4A90-951D-B13AE4E0A718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FF6B4-C6FD-4DA7-BF21-9989876A8083}" type="datetimeFigureOut">
              <a:rPr lang="he-IL" smtClean="0"/>
              <a:pPr/>
              <a:t>ז'/שבט/תשע"ה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33438F-11A8-4A90-951D-B13AE4E0A718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FF6B4-C6FD-4DA7-BF21-9989876A8083}" type="datetimeFigureOut">
              <a:rPr lang="he-IL" smtClean="0"/>
              <a:pPr/>
              <a:t>ז'/שבט/תשע"ה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33438F-11A8-4A90-951D-B13AE4E0A718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FF6B4-C6FD-4DA7-BF21-9989876A8083}" type="datetimeFigureOut">
              <a:rPr lang="he-IL" smtClean="0"/>
              <a:pPr/>
              <a:t>ז'/שבט/תשע"ה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33438F-11A8-4A90-951D-B13AE4E0A718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4FF6B4-C6FD-4DA7-BF21-9989876A8083}" type="datetimeFigureOut">
              <a:rPr lang="he-IL" smtClean="0"/>
              <a:pPr/>
              <a:t>ז'/שבט/תשע"ה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33438F-11A8-4A90-951D-B13AE4E0A718}" type="slidenum">
              <a:rPr lang="he-IL" smtClean="0"/>
              <a:pPr/>
              <a:t>‹#›</a:t>
            </a:fld>
            <a:endParaRPr lang="he-I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FFT</a:t>
            </a:r>
            <a:endParaRPr lang="he-IL" dirty="0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e-I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e-IL"/>
          </a:p>
        </p:txBody>
      </p:sp>
      <p:pic>
        <p:nvPicPr>
          <p:cNvPr id="1331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1700808"/>
            <a:ext cx="8430675" cy="10309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1560" y="2636912"/>
            <a:ext cx="8334575" cy="18870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e-IL"/>
          </a:p>
        </p:txBody>
      </p:sp>
      <p:pic>
        <p:nvPicPr>
          <p:cNvPr id="14339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95936" y="4797152"/>
            <a:ext cx="4595373" cy="4717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0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63888" y="4797152"/>
            <a:ext cx="410613" cy="428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1" name="Picture 5"/>
          <p:cNvPicPr>
            <a:picLocks noGrp="1" noChangeAspect="1" noChangeArrowheads="1"/>
          </p:cNvPicPr>
          <p:nvPr>
            <p:ph idx="1"/>
          </p:nvPr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39552" y="1628800"/>
            <a:ext cx="8142372" cy="29703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e-IL"/>
          </a:p>
        </p:txBody>
      </p:sp>
      <p:pic>
        <p:nvPicPr>
          <p:cNvPr id="1536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1772816"/>
            <a:ext cx="8675297" cy="33635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e-IL"/>
          </a:p>
        </p:txBody>
      </p:sp>
      <p:pic>
        <p:nvPicPr>
          <p:cNvPr id="1027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2564904"/>
            <a:ext cx="8229600" cy="18449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e-IL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67744" y="332656"/>
            <a:ext cx="6683385" cy="12231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20" y="1988840"/>
            <a:ext cx="8741110" cy="43053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e-IL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1412776"/>
            <a:ext cx="3520193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e-IL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1412776"/>
            <a:ext cx="3520193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99992" y="1196752"/>
            <a:ext cx="3857625" cy="536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e-IL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1124744"/>
            <a:ext cx="3295238" cy="52857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e-IL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1124744"/>
            <a:ext cx="3295238" cy="52857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88024" y="1124744"/>
            <a:ext cx="3562350" cy="445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e-IL"/>
          </a:p>
        </p:txBody>
      </p:sp>
      <p:pic>
        <p:nvPicPr>
          <p:cNvPr id="4099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1700808"/>
            <a:ext cx="4160000" cy="421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88025" y="1700807"/>
            <a:ext cx="4070001" cy="93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e-IL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1844824"/>
            <a:ext cx="8325837" cy="3022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e-IL"/>
          </a:p>
        </p:txBody>
      </p:sp>
      <p:pic>
        <p:nvPicPr>
          <p:cNvPr id="614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2420888"/>
            <a:ext cx="7749233" cy="21316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e-IL"/>
          </a:p>
        </p:txBody>
      </p:sp>
      <p:pic>
        <p:nvPicPr>
          <p:cNvPr id="717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1988840"/>
            <a:ext cx="8369520" cy="38964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e-IL"/>
          </a:p>
        </p:txBody>
      </p:sp>
      <p:pic>
        <p:nvPicPr>
          <p:cNvPr id="819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2780928"/>
            <a:ext cx="8369520" cy="16511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e-IL"/>
          </a:p>
        </p:txBody>
      </p:sp>
      <p:pic>
        <p:nvPicPr>
          <p:cNvPr id="921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64088" y="1844824"/>
            <a:ext cx="3415953" cy="4717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576" y="2348880"/>
            <a:ext cx="8116163" cy="26995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e-IL"/>
          </a:p>
        </p:txBody>
      </p:sp>
      <p:pic>
        <p:nvPicPr>
          <p:cNvPr id="1024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9592" y="2348880"/>
            <a:ext cx="7862807" cy="20268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11960" y="4725144"/>
            <a:ext cx="4551692" cy="4717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e-IL"/>
          </a:p>
        </p:txBody>
      </p:sp>
      <p:pic>
        <p:nvPicPr>
          <p:cNvPr id="1126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548680"/>
            <a:ext cx="8352047" cy="38964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6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40152" y="4581128"/>
            <a:ext cx="2795664" cy="1974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e-IL" dirty="0"/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77454" y="1453817"/>
            <a:ext cx="4551692" cy="4717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1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71600" y="2060848"/>
            <a:ext cx="7854069" cy="31538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</TotalTime>
  <Words>1</Words>
  <Application>Microsoft Office PowerPoint</Application>
  <PresentationFormat>‫הצגה על המסך (4:3)</PresentationFormat>
  <Paragraphs>1</Paragraphs>
  <Slides>19</Slides>
  <Notes>0</Notes>
  <HiddenSlides>0</HiddenSlides>
  <MMClips>0</MMClips>
  <ScaleCrop>false</ScaleCrop>
  <HeadingPairs>
    <vt:vector size="4" baseType="variant"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19</vt:i4>
      </vt:variant>
    </vt:vector>
  </HeadingPairs>
  <TitlesOfParts>
    <vt:vector size="20" baseType="lpstr">
      <vt:lpstr>ערכת נושא Office</vt:lpstr>
      <vt:lpstr>FFT</vt:lpstr>
      <vt:lpstr>שקופית 2</vt:lpstr>
      <vt:lpstr>שקופית 3</vt:lpstr>
      <vt:lpstr>שקופית 4</vt:lpstr>
      <vt:lpstr>שקופית 5</vt:lpstr>
      <vt:lpstr>שקופית 6</vt:lpstr>
      <vt:lpstr>שקופית 7</vt:lpstr>
      <vt:lpstr>שקופית 8</vt:lpstr>
      <vt:lpstr>שקופית 9</vt:lpstr>
      <vt:lpstr>שקופית 10</vt:lpstr>
      <vt:lpstr>שקופית 11</vt:lpstr>
      <vt:lpstr>שקופית 12</vt:lpstr>
      <vt:lpstr>שקופית 13</vt:lpstr>
      <vt:lpstr>שקופית 14</vt:lpstr>
      <vt:lpstr>שקופית 15</vt:lpstr>
      <vt:lpstr>שקופית 16</vt:lpstr>
      <vt:lpstr>שקופית 17</vt:lpstr>
      <vt:lpstr>שקופית 18</vt:lpstr>
      <vt:lpstr>שקופית 19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FFT</dc:title>
  <dc:creator>Yonatan</dc:creator>
  <cp:lastModifiedBy>Yonatan</cp:lastModifiedBy>
  <cp:revision>18</cp:revision>
  <dcterms:created xsi:type="dcterms:W3CDTF">2015-01-27T02:51:02Z</dcterms:created>
  <dcterms:modified xsi:type="dcterms:W3CDTF">2015-01-27T21:46:24Z</dcterms:modified>
</cp:coreProperties>
</file>