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1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5"/>
  </p:notesMasterIdLst>
  <p:sldIdLst>
    <p:sldId id="293" r:id="rId2"/>
    <p:sldId id="333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4" r:id="rId18"/>
    <p:sldId id="395" r:id="rId19"/>
    <p:sldId id="396" r:id="rId20"/>
    <p:sldId id="398" r:id="rId21"/>
    <p:sldId id="397" r:id="rId22"/>
    <p:sldId id="399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2" r:id="rId33"/>
    <p:sldId id="411" r:id="rId34"/>
    <p:sldId id="413" r:id="rId35"/>
    <p:sldId id="444" r:id="rId36"/>
    <p:sldId id="414" r:id="rId37"/>
    <p:sldId id="416" r:id="rId38"/>
    <p:sldId id="417" r:id="rId39"/>
    <p:sldId id="418" r:id="rId40"/>
    <p:sldId id="419" r:id="rId41"/>
    <p:sldId id="415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40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7" r:id="rId59"/>
    <p:sldId id="438" r:id="rId60"/>
    <p:sldId id="436" r:id="rId61"/>
    <p:sldId id="441" r:id="rId62"/>
    <p:sldId id="442" r:id="rId63"/>
    <p:sldId id="443" r:id="rId6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F40A4-110F-4731-AB11-06F3C35A5761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D7530B-516A-4166-903C-DA51AD92F9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7530B-516A-4166-903C-DA51AD92F9F1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900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י"א/כסלו/תשע"ז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image" Target="../media/image16.png"/><Relationship Id="rId26" Type="http://schemas.openxmlformats.org/officeDocument/2006/relationships/image" Target="../media/image42.png"/><Relationship Id="rId3" Type="http://schemas.openxmlformats.org/officeDocument/2006/relationships/tags" Target="../tags/tag61.xml"/><Relationship Id="rId21" Type="http://schemas.openxmlformats.org/officeDocument/2006/relationships/image" Target="../media/image37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image" Target="../media/image34.png"/><Relationship Id="rId25" Type="http://schemas.openxmlformats.org/officeDocument/2006/relationships/image" Target="../media/image41.png"/><Relationship Id="rId2" Type="http://schemas.openxmlformats.org/officeDocument/2006/relationships/tags" Target="../tags/tag60.xml"/><Relationship Id="rId16" Type="http://schemas.openxmlformats.org/officeDocument/2006/relationships/image" Target="../media/image12.png"/><Relationship Id="rId20" Type="http://schemas.openxmlformats.org/officeDocument/2006/relationships/image" Target="../media/image36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40.png"/><Relationship Id="rId5" Type="http://schemas.openxmlformats.org/officeDocument/2006/relationships/tags" Target="../tags/tag63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39.png"/><Relationship Id="rId10" Type="http://schemas.openxmlformats.org/officeDocument/2006/relationships/tags" Target="../tags/tag68.xml"/><Relationship Id="rId19" Type="http://schemas.openxmlformats.org/officeDocument/2006/relationships/image" Target="../media/image35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39.png"/><Relationship Id="rId3" Type="http://schemas.openxmlformats.org/officeDocument/2006/relationships/tags" Target="../tags/tag75.xml"/><Relationship Id="rId21" Type="http://schemas.openxmlformats.org/officeDocument/2006/relationships/image" Target="../media/image42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tags" Target="../tags/tag7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45.png"/><Relationship Id="rId5" Type="http://schemas.openxmlformats.org/officeDocument/2006/relationships/tags" Target="../tags/tag77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44.png"/><Relationship Id="rId10" Type="http://schemas.openxmlformats.org/officeDocument/2006/relationships/tags" Target="../tags/tag82.xml"/><Relationship Id="rId19" Type="http://schemas.openxmlformats.org/officeDocument/2006/relationships/image" Target="../media/image40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9.xml"/><Relationship Id="rId7" Type="http://schemas.openxmlformats.org/officeDocument/2006/relationships/image" Target="../media/image1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0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tags" Target="../tags/tag93.xml"/><Relationship Id="rId21" Type="http://schemas.openxmlformats.org/officeDocument/2006/relationships/image" Target="../media/image38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tags" Target="../tags/tag92.xml"/><Relationship Id="rId16" Type="http://schemas.openxmlformats.org/officeDocument/2006/relationships/image" Target="../media/image12.png"/><Relationship Id="rId20" Type="http://schemas.openxmlformats.org/officeDocument/2006/relationships/image" Target="../media/image37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41.png"/><Relationship Id="rId5" Type="http://schemas.openxmlformats.org/officeDocument/2006/relationships/tags" Target="../tags/tag95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49.png"/><Relationship Id="rId10" Type="http://schemas.openxmlformats.org/officeDocument/2006/relationships/tags" Target="../tags/tag100.xml"/><Relationship Id="rId19" Type="http://schemas.openxmlformats.org/officeDocument/2006/relationships/image" Target="../media/image48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39.png"/><Relationship Id="rId27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image" Target="../media/image39.png"/><Relationship Id="rId3" Type="http://schemas.openxmlformats.org/officeDocument/2006/relationships/tags" Target="../tags/tag107.xml"/><Relationship Id="rId21" Type="http://schemas.openxmlformats.org/officeDocument/2006/relationships/image" Target="../media/image42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image" Target="../media/image38.png"/><Relationship Id="rId25" Type="http://schemas.openxmlformats.org/officeDocument/2006/relationships/image" Target="../media/image52.png"/><Relationship Id="rId2" Type="http://schemas.openxmlformats.org/officeDocument/2006/relationships/tags" Target="../tags/tag10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51.png"/><Relationship Id="rId5" Type="http://schemas.openxmlformats.org/officeDocument/2006/relationships/tags" Target="../tags/tag109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44.png"/><Relationship Id="rId10" Type="http://schemas.openxmlformats.org/officeDocument/2006/relationships/tags" Target="../tags/tag114.xml"/><Relationship Id="rId19" Type="http://schemas.openxmlformats.org/officeDocument/2006/relationships/image" Target="../media/image49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1.xml"/><Relationship Id="rId7" Type="http://schemas.openxmlformats.org/officeDocument/2006/relationships/image" Target="../media/image17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2.xml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image" Target="../media/image55.png"/><Relationship Id="rId26" Type="http://schemas.openxmlformats.org/officeDocument/2006/relationships/image" Target="../media/image62.png"/><Relationship Id="rId3" Type="http://schemas.openxmlformats.org/officeDocument/2006/relationships/tags" Target="../tags/tag125.xml"/><Relationship Id="rId21" Type="http://schemas.openxmlformats.org/officeDocument/2006/relationships/image" Target="../media/image58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image" Target="../media/image1.png"/><Relationship Id="rId25" Type="http://schemas.openxmlformats.org/officeDocument/2006/relationships/image" Target="../media/image61.png"/><Relationship Id="rId2" Type="http://schemas.openxmlformats.org/officeDocument/2006/relationships/tags" Target="../tags/tag124.xml"/><Relationship Id="rId16" Type="http://schemas.openxmlformats.org/officeDocument/2006/relationships/image" Target="../media/image2.png"/><Relationship Id="rId20" Type="http://schemas.openxmlformats.org/officeDocument/2006/relationships/image" Target="../media/image57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60.png"/><Relationship Id="rId5" Type="http://schemas.openxmlformats.org/officeDocument/2006/relationships/tags" Target="../tags/tag127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7.png"/><Relationship Id="rId28" Type="http://schemas.openxmlformats.org/officeDocument/2006/relationships/image" Target="../media/image63.png"/><Relationship Id="rId10" Type="http://schemas.openxmlformats.org/officeDocument/2006/relationships/tags" Target="../tags/tag132.xml"/><Relationship Id="rId19" Type="http://schemas.openxmlformats.org/officeDocument/2006/relationships/image" Target="../media/image56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59.png"/><Relationship Id="rId27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image" Target="../media/image1.png"/><Relationship Id="rId26" Type="http://schemas.openxmlformats.org/officeDocument/2006/relationships/image" Target="../media/image68.png"/><Relationship Id="rId3" Type="http://schemas.openxmlformats.org/officeDocument/2006/relationships/tags" Target="../tags/tag139.xml"/><Relationship Id="rId21" Type="http://schemas.openxmlformats.org/officeDocument/2006/relationships/image" Target="../media/image10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67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image" Target="../media/image9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66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65.png"/><Relationship Id="rId10" Type="http://schemas.openxmlformats.org/officeDocument/2006/relationships/tags" Target="../tags/tag146.xml"/><Relationship Id="rId19" Type="http://schemas.openxmlformats.org/officeDocument/2006/relationships/image" Target="../media/image2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image" Target="../media/image71.png"/><Relationship Id="rId39" Type="http://schemas.openxmlformats.org/officeDocument/2006/relationships/image" Target="../media/image10.png"/><Relationship Id="rId21" Type="http://schemas.openxmlformats.org/officeDocument/2006/relationships/slideLayout" Target="../slideLayouts/slideLayout6.xml"/><Relationship Id="rId34" Type="http://schemas.openxmlformats.org/officeDocument/2006/relationships/image" Target="../media/image79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image" Target="../media/image74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64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69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image" Target="../media/image76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13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8" Type="http://schemas.openxmlformats.org/officeDocument/2006/relationships/tags" Target="../tags/tag160.xml"/><Relationship Id="rId3" Type="http://schemas.openxmlformats.org/officeDocument/2006/relationships/tags" Target="../tags/tag15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image" Target="../media/image17.png"/><Relationship Id="rId3" Type="http://schemas.openxmlformats.org/officeDocument/2006/relationships/tags" Target="../tags/tag175.xml"/><Relationship Id="rId21" Type="http://schemas.openxmlformats.org/officeDocument/2006/relationships/image" Target="../media/image10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image" Target="../media/image64.png"/><Relationship Id="rId25" Type="http://schemas.openxmlformats.org/officeDocument/2006/relationships/image" Target="../media/image87.png"/><Relationship Id="rId2" Type="http://schemas.openxmlformats.org/officeDocument/2006/relationships/tags" Target="../tags/tag174.xml"/><Relationship Id="rId16" Type="http://schemas.openxmlformats.org/officeDocument/2006/relationships/image" Target="../media/image69.png"/><Relationship Id="rId20" Type="http://schemas.openxmlformats.org/officeDocument/2006/relationships/image" Target="../media/image85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86.png"/><Relationship Id="rId5" Type="http://schemas.openxmlformats.org/officeDocument/2006/relationships/tags" Target="../tags/tag177.xml"/><Relationship Id="rId15" Type="http://schemas.openxmlformats.org/officeDocument/2006/relationships/image" Target="../media/image13.png"/><Relationship Id="rId23" Type="http://schemas.openxmlformats.org/officeDocument/2006/relationships/image" Target="../media/image68.png"/><Relationship Id="rId10" Type="http://schemas.openxmlformats.org/officeDocument/2006/relationships/tags" Target="../tags/tag182.xml"/><Relationship Id="rId19" Type="http://schemas.openxmlformats.org/officeDocument/2006/relationships/image" Target="../media/image84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7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64.png"/><Relationship Id="rId2" Type="http://schemas.openxmlformats.org/officeDocument/2006/relationships/tags" Target="../tags/tag187.xml"/><Relationship Id="rId16" Type="http://schemas.openxmlformats.org/officeDocument/2006/relationships/image" Target="../media/image88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69.png"/><Relationship Id="rId5" Type="http://schemas.openxmlformats.org/officeDocument/2006/relationships/tags" Target="../tags/tag190.xml"/><Relationship Id="rId15" Type="http://schemas.openxmlformats.org/officeDocument/2006/relationships/image" Target="../media/image87.png"/><Relationship Id="rId10" Type="http://schemas.openxmlformats.org/officeDocument/2006/relationships/image" Target="../media/image13.png"/><Relationship Id="rId4" Type="http://schemas.openxmlformats.org/officeDocument/2006/relationships/tags" Target="../tags/tag18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89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2.png"/><Relationship Id="rId17" Type="http://schemas.openxmlformats.org/officeDocument/2006/relationships/image" Target="../media/image92.png"/><Relationship Id="rId2" Type="http://schemas.openxmlformats.org/officeDocument/2006/relationships/tags" Target="../tags/tag195.xml"/><Relationship Id="rId16" Type="http://schemas.openxmlformats.org/officeDocument/2006/relationships/image" Target="../media/image10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64.png"/><Relationship Id="rId5" Type="http://schemas.openxmlformats.org/officeDocument/2006/relationships/tags" Target="../tags/tag198.xml"/><Relationship Id="rId15" Type="http://schemas.openxmlformats.org/officeDocument/2006/relationships/image" Target="../media/image91.png"/><Relationship Id="rId10" Type="http://schemas.openxmlformats.org/officeDocument/2006/relationships/image" Target="../media/image1.png"/><Relationship Id="rId4" Type="http://schemas.openxmlformats.org/officeDocument/2006/relationships/tags" Target="../tags/tag19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95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96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95.png"/><Relationship Id="rId17" Type="http://schemas.openxmlformats.org/officeDocument/2006/relationships/image" Target="../media/image98.png"/><Relationship Id="rId2" Type="http://schemas.openxmlformats.org/officeDocument/2006/relationships/tags" Target="../tags/tag206.xml"/><Relationship Id="rId16" Type="http://schemas.openxmlformats.org/officeDocument/2006/relationships/image" Target="../media/image97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../media/image94.png"/><Relationship Id="rId5" Type="http://schemas.openxmlformats.org/officeDocument/2006/relationships/tags" Target="../tags/tag209.xml"/><Relationship Id="rId15" Type="http://schemas.openxmlformats.org/officeDocument/2006/relationships/image" Target="../media/image17.png"/><Relationship Id="rId10" Type="http://schemas.openxmlformats.org/officeDocument/2006/relationships/image" Target="../media/image93.png"/><Relationship Id="rId4" Type="http://schemas.openxmlformats.org/officeDocument/2006/relationships/tags" Target="../tags/tag208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1.png"/><Relationship Id="rId3" Type="http://schemas.openxmlformats.org/officeDocument/2006/relationships/tags" Target="../tags/tag215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00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99.png"/><Relationship Id="rId5" Type="http://schemas.openxmlformats.org/officeDocument/2006/relationships/tags" Target="../tags/tag217.xml"/><Relationship Id="rId10" Type="http://schemas.openxmlformats.org/officeDocument/2006/relationships/image" Target="../media/image95.png"/><Relationship Id="rId4" Type="http://schemas.openxmlformats.org/officeDocument/2006/relationships/tags" Target="../tags/tag216.xml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221.xml"/><Relationship Id="rId7" Type="http://schemas.openxmlformats.org/officeDocument/2006/relationships/image" Target="../media/image95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0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22.xml"/><Relationship Id="rId9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225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05.pn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104.png"/><Relationship Id="rId5" Type="http://schemas.openxmlformats.org/officeDocument/2006/relationships/tags" Target="../tags/tag227.xml"/><Relationship Id="rId10" Type="http://schemas.openxmlformats.org/officeDocument/2006/relationships/image" Target="../media/image103.png"/><Relationship Id="rId4" Type="http://schemas.openxmlformats.org/officeDocument/2006/relationships/tags" Target="../tags/tag226.xml"/><Relationship Id="rId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231.xml"/><Relationship Id="rId7" Type="http://schemas.openxmlformats.org/officeDocument/2006/relationships/image" Target="../media/image102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07.png"/><Relationship Id="rId5" Type="http://schemas.openxmlformats.org/officeDocument/2006/relationships/tags" Target="../tags/tag233.xml"/><Relationship Id="rId10" Type="http://schemas.openxmlformats.org/officeDocument/2006/relationships/image" Target="../media/image106.png"/><Relationship Id="rId4" Type="http://schemas.openxmlformats.org/officeDocument/2006/relationships/tags" Target="../tags/tag232.xml"/><Relationship Id="rId9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236.xml"/><Relationship Id="rId7" Type="http://schemas.openxmlformats.org/officeDocument/2006/relationships/image" Target="../media/image95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10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7.xml"/><Relationship Id="rId9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240.xml"/><Relationship Id="rId7" Type="http://schemas.openxmlformats.org/officeDocument/2006/relationships/image" Target="../media/image102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07.png"/><Relationship Id="rId5" Type="http://schemas.openxmlformats.org/officeDocument/2006/relationships/tags" Target="../tags/tag242.xml"/><Relationship Id="rId10" Type="http://schemas.openxmlformats.org/officeDocument/2006/relationships/image" Target="../media/image109.png"/><Relationship Id="rId4" Type="http://schemas.openxmlformats.org/officeDocument/2006/relationships/tags" Target="../tags/tag241.xml"/><Relationship Id="rId9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.png"/><Relationship Id="rId5" Type="http://schemas.openxmlformats.org/officeDocument/2006/relationships/tags" Target="../tags/tag12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9.png"/><Relationship Id="rId3" Type="http://schemas.openxmlformats.org/officeDocument/2006/relationships/tags" Target="../tags/tag245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10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107.png"/><Relationship Id="rId5" Type="http://schemas.openxmlformats.org/officeDocument/2006/relationships/tags" Target="../tags/tag247.xml"/><Relationship Id="rId10" Type="http://schemas.openxmlformats.org/officeDocument/2006/relationships/image" Target="../media/image108.png"/><Relationship Id="rId4" Type="http://schemas.openxmlformats.org/officeDocument/2006/relationships/tags" Target="../tags/tag246.xml"/><Relationship Id="rId9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110.png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image" Target="../media/image107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image" Target="../media/image108.png"/><Relationship Id="rId5" Type="http://schemas.openxmlformats.org/officeDocument/2006/relationships/tags" Target="../tags/tag253.xml"/><Relationship Id="rId15" Type="http://schemas.openxmlformats.org/officeDocument/2006/relationships/image" Target="../media/image109.png"/><Relationship Id="rId10" Type="http://schemas.openxmlformats.org/officeDocument/2006/relationships/image" Target="../media/image95.png"/><Relationship Id="rId4" Type="http://schemas.openxmlformats.org/officeDocument/2006/relationships/tags" Target="../tags/tag252.xml"/><Relationship Id="rId9" Type="http://schemas.openxmlformats.org/officeDocument/2006/relationships/image" Target="../media/image102.png"/><Relationship Id="rId14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258.xml"/><Relationship Id="rId7" Type="http://schemas.openxmlformats.org/officeDocument/2006/relationships/image" Target="../media/image95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10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9.xml"/><Relationship Id="rId9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262.xml"/><Relationship Id="rId7" Type="http://schemas.openxmlformats.org/officeDocument/2006/relationships/image" Target="../media/image95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0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3.xml"/><Relationship Id="rId9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266.xml"/><Relationship Id="rId7" Type="http://schemas.openxmlformats.org/officeDocument/2006/relationships/image" Target="../media/image102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7.png"/><Relationship Id="rId5" Type="http://schemas.openxmlformats.org/officeDocument/2006/relationships/tags" Target="../tags/tag268.xml"/><Relationship Id="rId10" Type="http://schemas.openxmlformats.org/officeDocument/2006/relationships/image" Target="../media/image116.png"/><Relationship Id="rId4" Type="http://schemas.openxmlformats.org/officeDocument/2006/relationships/tags" Target="../tags/tag267.xml"/><Relationship Id="rId9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9.png"/><Relationship Id="rId3" Type="http://schemas.openxmlformats.org/officeDocument/2006/relationships/tags" Target="../tags/tag271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18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image" Target="../media/image103.png"/><Relationship Id="rId5" Type="http://schemas.openxmlformats.org/officeDocument/2006/relationships/tags" Target="../tags/tag273.xml"/><Relationship Id="rId10" Type="http://schemas.openxmlformats.org/officeDocument/2006/relationships/image" Target="../media/image117.png"/><Relationship Id="rId4" Type="http://schemas.openxmlformats.org/officeDocument/2006/relationships/tags" Target="../tags/tag272.xml"/><Relationship Id="rId9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120.png"/><Relationship Id="rId39" Type="http://schemas.openxmlformats.org/officeDocument/2006/relationships/image" Target="../media/image131.png"/><Relationship Id="rId21" Type="http://schemas.openxmlformats.org/officeDocument/2006/relationships/tags" Target="../tags/tag295.xml"/><Relationship Id="rId34" Type="http://schemas.openxmlformats.org/officeDocument/2006/relationships/image" Target="../media/image127.png"/><Relationship Id="rId42" Type="http://schemas.openxmlformats.org/officeDocument/2006/relationships/image" Target="../media/image134.png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9" Type="http://schemas.openxmlformats.org/officeDocument/2006/relationships/image" Target="../media/image123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125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45" Type="http://schemas.openxmlformats.org/officeDocument/2006/relationships/image" Target="../media/image137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image" Target="../media/image122.png"/><Relationship Id="rId36" Type="http://schemas.openxmlformats.org/officeDocument/2006/relationships/image" Target="../media/image128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124.png"/><Relationship Id="rId44" Type="http://schemas.openxmlformats.org/officeDocument/2006/relationships/image" Target="../media/image136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image" Target="../media/image121.png"/><Relationship Id="rId30" Type="http://schemas.openxmlformats.org/officeDocument/2006/relationships/image" Target="../media/image44.png"/><Relationship Id="rId35" Type="http://schemas.openxmlformats.org/officeDocument/2006/relationships/image" Target="../media/image40.png"/><Relationship Id="rId43" Type="http://schemas.openxmlformats.org/officeDocument/2006/relationships/image" Target="../media/image135.png"/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1.png"/><Relationship Id="rId33" Type="http://schemas.openxmlformats.org/officeDocument/2006/relationships/image" Target="../media/image126.png"/><Relationship Id="rId38" Type="http://schemas.openxmlformats.org/officeDocument/2006/relationships/image" Target="../media/image130.png"/><Relationship Id="rId46" Type="http://schemas.openxmlformats.org/officeDocument/2006/relationships/image" Target="../media/image138.png"/><Relationship Id="rId20" Type="http://schemas.openxmlformats.org/officeDocument/2006/relationships/tags" Target="../tags/tag294.xml"/><Relationship Id="rId41" Type="http://schemas.openxmlformats.org/officeDocument/2006/relationships/image" Target="../media/image133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image" Target="../media/image120.png"/><Relationship Id="rId39" Type="http://schemas.openxmlformats.org/officeDocument/2006/relationships/image" Target="../media/image131.png"/><Relationship Id="rId21" Type="http://schemas.openxmlformats.org/officeDocument/2006/relationships/tags" Target="../tags/tag318.xml"/><Relationship Id="rId34" Type="http://schemas.openxmlformats.org/officeDocument/2006/relationships/image" Target="../media/image127.png"/><Relationship Id="rId42" Type="http://schemas.openxmlformats.org/officeDocument/2006/relationships/image" Target="../media/image134.png"/><Relationship Id="rId7" Type="http://schemas.openxmlformats.org/officeDocument/2006/relationships/tags" Target="../tags/tag304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9" Type="http://schemas.openxmlformats.org/officeDocument/2006/relationships/image" Target="../media/image123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125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45" Type="http://schemas.openxmlformats.org/officeDocument/2006/relationships/image" Target="../media/image137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image" Target="../media/image122.png"/><Relationship Id="rId36" Type="http://schemas.openxmlformats.org/officeDocument/2006/relationships/image" Target="../media/image128.png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124.png"/><Relationship Id="rId44" Type="http://schemas.openxmlformats.org/officeDocument/2006/relationships/image" Target="../media/image136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image" Target="../media/image121.png"/><Relationship Id="rId30" Type="http://schemas.openxmlformats.org/officeDocument/2006/relationships/image" Target="../media/image44.png"/><Relationship Id="rId35" Type="http://schemas.openxmlformats.org/officeDocument/2006/relationships/image" Target="../media/image40.png"/><Relationship Id="rId43" Type="http://schemas.openxmlformats.org/officeDocument/2006/relationships/image" Target="../media/image135.png"/><Relationship Id="rId8" Type="http://schemas.openxmlformats.org/officeDocument/2006/relationships/tags" Target="../tags/tag305.xml"/><Relationship Id="rId3" Type="http://schemas.openxmlformats.org/officeDocument/2006/relationships/tags" Target="../tags/tag300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image" Target="../media/image1.png"/><Relationship Id="rId33" Type="http://schemas.openxmlformats.org/officeDocument/2006/relationships/image" Target="../media/image126.png"/><Relationship Id="rId38" Type="http://schemas.openxmlformats.org/officeDocument/2006/relationships/image" Target="../media/image130.png"/><Relationship Id="rId46" Type="http://schemas.openxmlformats.org/officeDocument/2006/relationships/image" Target="../media/image139.png"/><Relationship Id="rId20" Type="http://schemas.openxmlformats.org/officeDocument/2006/relationships/tags" Target="../tags/tag317.xml"/><Relationship Id="rId41" Type="http://schemas.openxmlformats.org/officeDocument/2006/relationships/image" Target="../media/image133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image" Target="../media/image120.png"/><Relationship Id="rId39" Type="http://schemas.openxmlformats.org/officeDocument/2006/relationships/image" Target="../media/image131.png"/><Relationship Id="rId21" Type="http://schemas.openxmlformats.org/officeDocument/2006/relationships/tags" Target="../tags/tag341.xml"/><Relationship Id="rId34" Type="http://schemas.openxmlformats.org/officeDocument/2006/relationships/image" Target="../media/image127.png"/><Relationship Id="rId42" Type="http://schemas.openxmlformats.org/officeDocument/2006/relationships/image" Target="../media/image134.png"/><Relationship Id="rId7" Type="http://schemas.openxmlformats.org/officeDocument/2006/relationships/tags" Target="../tags/tag327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9" Type="http://schemas.openxmlformats.org/officeDocument/2006/relationships/image" Target="../media/image123.pn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125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45" Type="http://schemas.openxmlformats.org/officeDocument/2006/relationships/image" Target="../media/image137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28" Type="http://schemas.openxmlformats.org/officeDocument/2006/relationships/image" Target="../media/image122.png"/><Relationship Id="rId36" Type="http://schemas.openxmlformats.org/officeDocument/2006/relationships/image" Target="../media/image128.png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31" Type="http://schemas.openxmlformats.org/officeDocument/2006/relationships/image" Target="../media/image124.png"/><Relationship Id="rId44" Type="http://schemas.openxmlformats.org/officeDocument/2006/relationships/image" Target="../media/image136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Relationship Id="rId27" Type="http://schemas.openxmlformats.org/officeDocument/2006/relationships/image" Target="../media/image121.png"/><Relationship Id="rId30" Type="http://schemas.openxmlformats.org/officeDocument/2006/relationships/image" Target="../media/image44.png"/><Relationship Id="rId35" Type="http://schemas.openxmlformats.org/officeDocument/2006/relationships/image" Target="../media/image40.png"/><Relationship Id="rId43" Type="http://schemas.openxmlformats.org/officeDocument/2006/relationships/image" Target="../media/image135.png"/><Relationship Id="rId8" Type="http://schemas.openxmlformats.org/officeDocument/2006/relationships/tags" Target="../tags/tag328.xml"/><Relationship Id="rId3" Type="http://schemas.openxmlformats.org/officeDocument/2006/relationships/tags" Target="../tags/tag323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image" Target="../media/image1.png"/><Relationship Id="rId33" Type="http://schemas.openxmlformats.org/officeDocument/2006/relationships/image" Target="../media/image126.png"/><Relationship Id="rId38" Type="http://schemas.openxmlformats.org/officeDocument/2006/relationships/image" Target="../media/image130.png"/><Relationship Id="rId46" Type="http://schemas.openxmlformats.org/officeDocument/2006/relationships/image" Target="../media/image139.png"/><Relationship Id="rId20" Type="http://schemas.openxmlformats.org/officeDocument/2006/relationships/tags" Target="../tags/tag340.xml"/><Relationship Id="rId41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image" Target="../media/image120.png"/><Relationship Id="rId21" Type="http://schemas.openxmlformats.org/officeDocument/2006/relationships/tags" Target="../tags/tag364.xml"/><Relationship Id="rId34" Type="http://schemas.openxmlformats.org/officeDocument/2006/relationships/image" Target="../media/image130.png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image" Target="../media/image1.png"/><Relationship Id="rId33" Type="http://schemas.openxmlformats.org/officeDocument/2006/relationships/image" Target="../media/image129.png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29" Type="http://schemas.openxmlformats.org/officeDocument/2006/relationships/image" Target="../media/image68.png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40.png"/><Relationship Id="rId37" Type="http://schemas.openxmlformats.org/officeDocument/2006/relationships/image" Target="../media/image123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image" Target="../media/image122.png"/><Relationship Id="rId36" Type="http://schemas.openxmlformats.org/officeDocument/2006/relationships/image" Target="../media/image141.png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image" Target="../media/image127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image" Target="../media/image121.png"/><Relationship Id="rId30" Type="http://schemas.openxmlformats.org/officeDocument/2006/relationships/image" Target="../media/image125.png"/><Relationship Id="rId35" Type="http://schemas.openxmlformats.org/officeDocument/2006/relationships/image" Target="../media/image140.png"/><Relationship Id="rId8" Type="http://schemas.openxmlformats.org/officeDocument/2006/relationships/tags" Target="../tags/tag351.xml"/><Relationship Id="rId3" Type="http://schemas.openxmlformats.org/officeDocument/2006/relationships/tags" Target="../tags/tag3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.png"/><Relationship Id="rId5" Type="http://schemas.openxmlformats.org/officeDocument/2006/relationships/tags" Target="../tags/tag19.xml"/><Relationship Id="rId10" Type="http://schemas.openxmlformats.org/officeDocument/2006/relationships/image" Target="../media/image11.png"/><Relationship Id="rId4" Type="http://schemas.openxmlformats.org/officeDocument/2006/relationships/tags" Target="../tags/tag18.xml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42.png"/><Relationship Id="rId3" Type="http://schemas.openxmlformats.org/officeDocument/2006/relationships/tags" Target="../tags/tag369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22.png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image" Target="../media/image121.png"/><Relationship Id="rId5" Type="http://schemas.openxmlformats.org/officeDocument/2006/relationships/tags" Target="../tags/tag371.xml"/><Relationship Id="rId10" Type="http://schemas.openxmlformats.org/officeDocument/2006/relationships/image" Target="../media/image124.png"/><Relationship Id="rId4" Type="http://schemas.openxmlformats.org/officeDocument/2006/relationships/tags" Target="../tags/tag370.xml"/><Relationship Id="rId9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7.png"/><Relationship Id="rId3" Type="http://schemas.openxmlformats.org/officeDocument/2006/relationships/tags" Target="../tags/tag375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46.png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image" Target="../media/image1.png"/><Relationship Id="rId5" Type="http://schemas.openxmlformats.org/officeDocument/2006/relationships/tags" Target="../tags/tag377.xml"/><Relationship Id="rId10" Type="http://schemas.openxmlformats.org/officeDocument/2006/relationships/image" Target="../media/image145.png"/><Relationship Id="rId4" Type="http://schemas.openxmlformats.org/officeDocument/2006/relationships/tags" Target="../tags/tag376.xml"/><Relationship Id="rId9" Type="http://schemas.openxmlformats.org/officeDocument/2006/relationships/image" Target="../media/image144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26" Type="http://schemas.openxmlformats.org/officeDocument/2006/relationships/tags" Target="../tags/tag404.xml"/><Relationship Id="rId39" Type="http://schemas.openxmlformats.org/officeDocument/2006/relationships/image" Target="../media/image149.png"/><Relationship Id="rId21" Type="http://schemas.openxmlformats.org/officeDocument/2006/relationships/tags" Target="../tags/tag399.xml"/><Relationship Id="rId34" Type="http://schemas.openxmlformats.org/officeDocument/2006/relationships/slideLayout" Target="../slideLayouts/slideLayout5.xml"/><Relationship Id="rId42" Type="http://schemas.openxmlformats.org/officeDocument/2006/relationships/image" Target="../media/image10.png"/><Relationship Id="rId47" Type="http://schemas.openxmlformats.org/officeDocument/2006/relationships/image" Target="../media/image121.png"/><Relationship Id="rId50" Type="http://schemas.openxmlformats.org/officeDocument/2006/relationships/image" Target="../media/image127.png"/><Relationship Id="rId55" Type="http://schemas.openxmlformats.org/officeDocument/2006/relationships/image" Target="../media/image123.png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9" Type="http://schemas.openxmlformats.org/officeDocument/2006/relationships/tags" Target="../tags/tag407.xml"/><Relationship Id="rId11" Type="http://schemas.openxmlformats.org/officeDocument/2006/relationships/tags" Target="../tags/tag389.xml"/><Relationship Id="rId24" Type="http://schemas.openxmlformats.org/officeDocument/2006/relationships/tags" Target="../tags/tag402.xml"/><Relationship Id="rId32" Type="http://schemas.openxmlformats.org/officeDocument/2006/relationships/tags" Target="../tags/tag410.xml"/><Relationship Id="rId37" Type="http://schemas.openxmlformats.org/officeDocument/2006/relationships/image" Target="../media/image147.png"/><Relationship Id="rId40" Type="http://schemas.openxmlformats.org/officeDocument/2006/relationships/image" Target="../media/image17.png"/><Relationship Id="rId45" Type="http://schemas.openxmlformats.org/officeDocument/2006/relationships/image" Target="../media/image68.png"/><Relationship Id="rId53" Type="http://schemas.openxmlformats.org/officeDocument/2006/relationships/image" Target="../media/image130.png"/><Relationship Id="rId5" Type="http://schemas.openxmlformats.org/officeDocument/2006/relationships/tags" Target="../tags/tag383.xml"/><Relationship Id="rId10" Type="http://schemas.openxmlformats.org/officeDocument/2006/relationships/tags" Target="../tags/tag388.xml"/><Relationship Id="rId19" Type="http://schemas.openxmlformats.org/officeDocument/2006/relationships/tags" Target="../tags/tag397.xml"/><Relationship Id="rId31" Type="http://schemas.openxmlformats.org/officeDocument/2006/relationships/tags" Target="../tags/tag409.xml"/><Relationship Id="rId44" Type="http://schemas.openxmlformats.org/officeDocument/2006/relationships/image" Target="../media/image64.png"/><Relationship Id="rId52" Type="http://schemas.openxmlformats.org/officeDocument/2006/relationships/image" Target="../media/image129.png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tags" Target="../tags/tag400.xml"/><Relationship Id="rId27" Type="http://schemas.openxmlformats.org/officeDocument/2006/relationships/tags" Target="../tags/tag405.xml"/><Relationship Id="rId30" Type="http://schemas.openxmlformats.org/officeDocument/2006/relationships/tags" Target="../tags/tag408.xml"/><Relationship Id="rId35" Type="http://schemas.openxmlformats.org/officeDocument/2006/relationships/image" Target="../media/image145.png"/><Relationship Id="rId43" Type="http://schemas.openxmlformats.org/officeDocument/2006/relationships/image" Target="../media/image67.png"/><Relationship Id="rId48" Type="http://schemas.openxmlformats.org/officeDocument/2006/relationships/image" Target="../media/image122.png"/><Relationship Id="rId8" Type="http://schemas.openxmlformats.org/officeDocument/2006/relationships/tags" Target="../tags/tag386.xml"/><Relationship Id="rId51" Type="http://schemas.openxmlformats.org/officeDocument/2006/relationships/image" Target="../media/image40.png"/><Relationship Id="rId3" Type="http://schemas.openxmlformats.org/officeDocument/2006/relationships/tags" Target="../tags/tag381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tags" Target="../tags/tag403.xml"/><Relationship Id="rId33" Type="http://schemas.openxmlformats.org/officeDocument/2006/relationships/tags" Target="../tags/tag411.xml"/><Relationship Id="rId38" Type="http://schemas.openxmlformats.org/officeDocument/2006/relationships/image" Target="../media/image148.png"/><Relationship Id="rId46" Type="http://schemas.openxmlformats.org/officeDocument/2006/relationships/image" Target="../media/image151.png"/><Relationship Id="rId20" Type="http://schemas.openxmlformats.org/officeDocument/2006/relationships/tags" Target="../tags/tag398.xml"/><Relationship Id="rId41" Type="http://schemas.openxmlformats.org/officeDocument/2006/relationships/image" Target="../media/image150.png"/><Relationship Id="rId54" Type="http://schemas.openxmlformats.org/officeDocument/2006/relationships/image" Target="../media/image141.png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5" Type="http://schemas.openxmlformats.org/officeDocument/2006/relationships/tags" Target="../tags/tag393.xml"/><Relationship Id="rId23" Type="http://schemas.openxmlformats.org/officeDocument/2006/relationships/tags" Target="../tags/tag401.xml"/><Relationship Id="rId28" Type="http://schemas.openxmlformats.org/officeDocument/2006/relationships/tags" Target="../tags/tag406.xml"/><Relationship Id="rId36" Type="http://schemas.openxmlformats.org/officeDocument/2006/relationships/image" Target="../media/image1.png"/><Relationship Id="rId49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image" Target="../media/image153.png"/><Relationship Id="rId26" Type="http://schemas.openxmlformats.org/officeDocument/2006/relationships/image" Target="../media/image68.png"/><Relationship Id="rId3" Type="http://schemas.openxmlformats.org/officeDocument/2006/relationships/tags" Target="../tags/tag414.xml"/><Relationship Id="rId21" Type="http://schemas.openxmlformats.org/officeDocument/2006/relationships/image" Target="../media/image155.png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image" Target="../media/image152.png"/><Relationship Id="rId25" Type="http://schemas.openxmlformats.org/officeDocument/2006/relationships/image" Target="../media/image64.png"/><Relationship Id="rId2" Type="http://schemas.openxmlformats.org/officeDocument/2006/relationships/tags" Target="../tags/tag413.xml"/><Relationship Id="rId16" Type="http://schemas.openxmlformats.org/officeDocument/2006/relationships/image" Target="../media/image145.png"/><Relationship Id="rId20" Type="http://schemas.openxmlformats.org/officeDocument/2006/relationships/image" Target="../media/image17.png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image" Target="../media/image67.png"/><Relationship Id="rId5" Type="http://schemas.openxmlformats.org/officeDocument/2006/relationships/tags" Target="../tags/tag416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10.png"/><Relationship Id="rId28" Type="http://schemas.openxmlformats.org/officeDocument/2006/relationships/image" Target="../media/image147.png"/><Relationship Id="rId10" Type="http://schemas.openxmlformats.org/officeDocument/2006/relationships/tags" Target="../tags/tag421.xml"/><Relationship Id="rId19" Type="http://schemas.openxmlformats.org/officeDocument/2006/relationships/image" Target="../media/image154.png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image" Target="../media/image139.png"/><Relationship Id="rId27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image" Target="../media/image157.png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image" Target="../media/image156.png"/><Relationship Id="rId5" Type="http://schemas.openxmlformats.org/officeDocument/2006/relationships/image" Target="../media/image102.png"/><Relationship Id="rId4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59.png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image" Target="../media/image158.png"/><Relationship Id="rId2" Type="http://schemas.openxmlformats.org/officeDocument/2006/relationships/tags" Target="../tags/tag430.xml"/><Relationship Id="rId16" Type="http://schemas.openxmlformats.org/officeDocument/2006/relationships/image" Target="../media/image162.png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image" Target="../media/image17.png"/><Relationship Id="rId5" Type="http://schemas.openxmlformats.org/officeDocument/2006/relationships/tags" Target="../tags/tag433.xml"/><Relationship Id="rId15" Type="http://schemas.openxmlformats.org/officeDocument/2006/relationships/image" Target="../media/image161.png"/><Relationship Id="rId10" Type="http://schemas.openxmlformats.org/officeDocument/2006/relationships/image" Target="../media/image145.png"/><Relationship Id="rId4" Type="http://schemas.openxmlformats.org/officeDocument/2006/relationships/tags" Target="../tags/tag432.xml"/><Relationship Id="rId9" Type="http://schemas.openxmlformats.org/officeDocument/2006/relationships/image" Target="../media/image95.png"/><Relationship Id="rId14" Type="http://schemas.openxmlformats.org/officeDocument/2006/relationships/image" Target="../media/image1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64.png"/><Relationship Id="rId3" Type="http://schemas.openxmlformats.org/officeDocument/2006/relationships/tags" Target="../tags/tag438.xml"/><Relationship Id="rId21" Type="http://schemas.openxmlformats.org/officeDocument/2006/relationships/image" Target="../media/image167.png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image" Target="../media/image163.png"/><Relationship Id="rId2" Type="http://schemas.openxmlformats.org/officeDocument/2006/relationships/tags" Target="../tags/tag437.xml"/><Relationship Id="rId16" Type="http://schemas.openxmlformats.org/officeDocument/2006/relationships/image" Target="../media/image2.png"/><Relationship Id="rId20" Type="http://schemas.openxmlformats.org/officeDocument/2006/relationships/image" Target="../media/image166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5" Type="http://schemas.openxmlformats.org/officeDocument/2006/relationships/tags" Target="../tags/tag440.xml"/><Relationship Id="rId15" Type="http://schemas.openxmlformats.org/officeDocument/2006/relationships/image" Target="../media/image1.png"/><Relationship Id="rId23" Type="http://schemas.openxmlformats.org/officeDocument/2006/relationships/image" Target="../media/image169.png"/><Relationship Id="rId10" Type="http://schemas.openxmlformats.org/officeDocument/2006/relationships/tags" Target="../tags/tag445.xml"/><Relationship Id="rId19" Type="http://schemas.openxmlformats.org/officeDocument/2006/relationships/image" Target="../media/image165.png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16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image" Target="../media/image172.png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12" Type="http://schemas.openxmlformats.org/officeDocument/2006/relationships/image" Target="../media/image171.png"/><Relationship Id="rId17" Type="http://schemas.openxmlformats.org/officeDocument/2006/relationships/image" Target="../media/image174.png"/><Relationship Id="rId2" Type="http://schemas.openxmlformats.org/officeDocument/2006/relationships/tags" Target="../tags/tag449.xml"/><Relationship Id="rId16" Type="http://schemas.openxmlformats.org/officeDocument/2006/relationships/image" Target="../media/image19.png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image" Target="../media/image12.png"/><Relationship Id="rId5" Type="http://schemas.openxmlformats.org/officeDocument/2006/relationships/tags" Target="../tags/tag452.xml"/><Relationship Id="rId15" Type="http://schemas.openxmlformats.org/officeDocument/2006/relationships/image" Target="../media/image173.png"/><Relationship Id="rId10" Type="http://schemas.openxmlformats.org/officeDocument/2006/relationships/image" Target="../media/image170.png"/><Relationship Id="rId4" Type="http://schemas.openxmlformats.org/officeDocument/2006/relationships/tags" Target="../tags/tag45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58.xml"/><Relationship Id="rId7" Type="http://schemas.openxmlformats.org/officeDocument/2006/relationships/image" Target="../media/image170.png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76.png"/><Relationship Id="rId5" Type="http://schemas.openxmlformats.org/officeDocument/2006/relationships/tags" Target="../tags/tag460.xml"/><Relationship Id="rId10" Type="http://schemas.openxmlformats.org/officeDocument/2006/relationships/image" Target="../media/image175.png"/><Relationship Id="rId4" Type="http://schemas.openxmlformats.org/officeDocument/2006/relationships/tags" Target="../tags/tag459.xml"/><Relationship Id="rId9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tags" Target="../tags/tag2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15" Type="http://schemas.openxmlformats.org/officeDocument/2006/relationships/image" Target="../media/image14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image" Target="../media/image178.png"/><Relationship Id="rId21" Type="http://schemas.openxmlformats.org/officeDocument/2006/relationships/tags" Target="../tags/tag481.xml"/><Relationship Id="rId34" Type="http://schemas.openxmlformats.org/officeDocument/2006/relationships/image" Target="../media/image17.png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image" Target="../media/image177.png"/><Relationship Id="rId33" Type="http://schemas.openxmlformats.org/officeDocument/2006/relationships/image" Target="../media/image182.png"/><Relationship Id="rId38" Type="http://schemas.openxmlformats.org/officeDocument/2006/relationships/image" Target="../media/image185.png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29" Type="http://schemas.openxmlformats.org/officeDocument/2006/relationships/image" Target="../media/image19.png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image" Target="../media/image2.png"/><Relationship Id="rId32" Type="http://schemas.openxmlformats.org/officeDocument/2006/relationships/image" Target="../media/image181.png"/><Relationship Id="rId37" Type="http://schemas.openxmlformats.org/officeDocument/2006/relationships/image" Target="../media/image184.png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image" Target="../media/image1.png"/><Relationship Id="rId28" Type="http://schemas.openxmlformats.org/officeDocument/2006/relationships/image" Target="../media/image165.png"/><Relationship Id="rId36" Type="http://schemas.openxmlformats.org/officeDocument/2006/relationships/image" Target="../media/image68.png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31" Type="http://schemas.openxmlformats.org/officeDocument/2006/relationships/image" Target="../media/image180.png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164.png"/><Relationship Id="rId30" Type="http://schemas.openxmlformats.org/officeDocument/2006/relationships/image" Target="../media/image179.png"/><Relationship Id="rId35" Type="http://schemas.openxmlformats.org/officeDocument/2006/relationships/image" Target="../media/image183.png"/><Relationship Id="rId8" Type="http://schemas.openxmlformats.org/officeDocument/2006/relationships/tags" Target="../tags/tag468.xml"/><Relationship Id="rId3" Type="http://schemas.openxmlformats.org/officeDocument/2006/relationships/tags" Target="../tags/tag46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image" Target="../media/image186.png"/><Relationship Id="rId18" Type="http://schemas.openxmlformats.org/officeDocument/2006/relationships/image" Target="../media/image190.png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12" Type="http://schemas.openxmlformats.org/officeDocument/2006/relationships/image" Target="../media/image171.png"/><Relationship Id="rId17" Type="http://schemas.openxmlformats.org/officeDocument/2006/relationships/image" Target="../media/image34.png"/><Relationship Id="rId2" Type="http://schemas.openxmlformats.org/officeDocument/2006/relationships/tags" Target="../tags/tag483.xml"/><Relationship Id="rId16" Type="http://schemas.openxmlformats.org/officeDocument/2006/relationships/image" Target="../media/image189.png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image" Target="../media/image170.png"/><Relationship Id="rId5" Type="http://schemas.openxmlformats.org/officeDocument/2006/relationships/tags" Target="../tags/tag486.xml"/><Relationship Id="rId15" Type="http://schemas.openxmlformats.org/officeDocument/2006/relationships/image" Target="../media/image188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91.png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image" Target="../media/image18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" Type="http://schemas.openxmlformats.org/officeDocument/2006/relationships/tags" Target="../tags/tag492.xml"/><Relationship Id="rId16" Type="http://schemas.openxmlformats.org/officeDocument/2006/relationships/image" Target="../media/image197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image" Target="../media/image192.png"/><Relationship Id="rId5" Type="http://schemas.openxmlformats.org/officeDocument/2006/relationships/tags" Target="../tags/tag495.xml"/><Relationship Id="rId15" Type="http://schemas.openxmlformats.org/officeDocument/2006/relationships/image" Target="../media/image196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00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image" Target="../media/image19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image" Target="../media/image204.png"/><Relationship Id="rId26" Type="http://schemas.openxmlformats.org/officeDocument/2006/relationships/image" Target="../media/image193.png"/><Relationship Id="rId3" Type="http://schemas.openxmlformats.org/officeDocument/2006/relationships/tags" Target="../tags/tag502.xml"/><Relationship Id="rId21" Type="http://schemas.openxmlformats.org/officeDocument/2006/relationships/image" Target="../media/image207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image" Target="../media/image203.png"/><Relationship Id="rId25" Type="http://schemas.openxmlformats.org/officeDocument/2006/relationships/image" Target="../media/image210.png"/><Relationship Id="rId2" Type="http://schemas.openxmlformats.org/officeDocument/2006/relationships/tags" Target="../tags/tag501.xml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209.png"/><Relationship Id="rId5" Type="http://schemas.openxmlformats.org/officeDocument/2006/relationships/tags" Target="../tags/tag504.xml"/><Relationship Id="rId15" Type="http://schemas.openxmlformats.org/officeDocument/2006/relationships/image" Target="../media/image201.png"/><Relationship Id="rId23" Type="http://schemas.openxmlformats.org/officeDocument/2006/relationships/image" Target="../media/image208.png"/><Relationship Id="rId10" Type="http://schemas.openxmlformats.org/officeDocument/2006/relationships/tags" Target="../tags/tag509.xml"/><Relationship Id="rId19" Type="http://schemas.openxmlformats.org/officeDocument/2006/relationships/image" Target="../media/image205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68.png"/><Relationship Id="rId27" Type="http://schemas.openxmlformats.org/officeDocument/2006/relationships/image" Target="../media/image21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image" Target="../media/image201.png"/><Relationship Id="rId26" Type="http://schemas.openxmlformats.org/officeDocument/2006/relationships/image" Target="../media/image68.png"/><Relationship Id="rId3" Type="http://schemas.openxmlformats.org/officeDocument/2006/relationships/tags" Target="../tags/tag515.xml"/><Relationship Id="rId21" Type="http://schemas.openxmlformats.org/officeDocument/2006/relationships/image" Target="../media/image204.png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207.png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image" Target="../media/image203.png"/><Relationship Id="rId29" Type="http://schemas.openxmlformats.org/officeDocument/2006/relationships/image" Target="../media/image210.png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image" Target="../media/image206.png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image" Target="../media/image205.png"/><Relationship Id="rId28" Type="http://schemas.openxmlformats.org/officeDocument/2006/relationships/image" Target="../media/image209.png"/><Relationship Id="rId10" Type="http://schemas.openxmlformats.org/officeDocument/2006/relationships/tags" Target="../tags/tag522.xml"/><Relationship Id="rId19" Type="http://schemas.openxmlformats.org/officeDocument/2006/relationships/image" Target="../media/image202.png"/><Relationship Id="rId31" Type="http://schemas.openxmlformats.org/officeDocument/2006/relationships/image" Target="../media/image212.pn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image" Target="../media/image193.png"/><Relationship Id="rId27" Type="http://schemas.openxmlformats.org/officeDocument/2006/relationships/image" Target="../media/image208.png"/><Relationship Id="rId30" Type="http://schemas.openxmlformats.org/officeDocument/2006/relationships/image" Target="../media/image21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image" Target="../media/image17.png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image" Target="../media/image116.png"/><Relationship Id="rId2" Type="http://schemas.openxmlformats.org/officeDocument/2006/relationships/tags" Target="../tags/tag530.xml"/><Relationship Id="rId16" Type="http://schemas.openxmlformats.org/officeDocument/2006/relationships/image" Target="../media/image216.png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image" Target="../media/image213.png"/><Relationship Id="rId5" Type="http://schemas.openxmlformats.org/officeDocument/2006/relationships/tags" Target="../tags/tag533.xml"/><Relationship Id="rId15" Type="http://schemas.openxmlformats.org/officeDocument/2006/relationships/image" Target="../media/image215.png"/><Relationship Id="rId10" Type="http://schemas.openxmlformats.org/officeDocument/2006/relationships/image" Target="../media/image102.png"/><Relationship Id="rId4" Type="http://schemas.openxmlformats.org/officeDocument/2006/relationships/tags" Target="../tags/tag532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21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image" Target="../media/image217.png"/><Relationship Id="rId18" Type="http://schemas.openxmlformats.org/officeDocument/2006/relationships/image" Target="../media/image220.png"/><Relationship Id="rId3" Type="http://schemas.openxmlformats.org/officeDocument/2006/relationships/tags" Target="../tags/tag539.xml"/><Relationship Id="rId21" Type="http://schemas.openxmlformats.org/officeDocument/2006/relationships/image" Target="../media/image223.png"/><Relationship Id="rId7" Type="http://schemas.openxmlformats.org/officeDocument/2006/relationships/tags" Target="../tags/tag543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19.png"/><Relationship Id="rId2" Type="http://schemas.openxmlformats.org/officeDocument/2006/relationships/tags" Target="../tags/tag538.xml"/><Relationship Id="rId16" Type="http://schemas.openxmlformats.org/officeDocument/2006/relationships/image" Target="../media/image218.png"/><Relationship Id="rId20" Type="http://schemas.openxmlformats.org/officeDocument/2006/relationships/image" Target="../media/image222.png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image" Target="../media/image193.png"/><Relationship Id="rId23" Type="http://schemas.openxmlformats.org/officeDocument/2006/relationships/image" Target="../media/image225.png"/><Relationship Id="rId10" Type="http://schemas.openxmlformats.org/officeDocument/2006/relationships/tags" Target="../tags/tag546.xml"/><Relationship Id="rId19" Type="http://schemas.openxmlformats.org/officeDocument/2006/relationships/image" Target="../media/image221.png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image" Target="../media/image206.png"/><Relationship Id="rId22" Type="http://schemas.openxmlformats.org/officeDocument/2006/relationships/image" Target="../media/image22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image" Target="../media/image193.png"/><Relationship Id="rId26" Type="http://schemas.openxmlformats.org/officeDocument/2006/relationships/image" Target="../media/image222.png"/><Relationship Id="rId3" Type="http://schemas.openxmlformats.org/officeDocument/2006/relationships/tags" Target="../tags/tag550.xml"/><Relationship Id="rId21" Type="http://schemas.openxmlformats.org/officeDocument/2006/relationships/image" Target="../media/image220.png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image" Target="../media/image206.png"/><Relationship Id="rId25" Type="http://schemas.openxmlformats.org/officeDocument/2006/relationships/image" Target="../media/image221.png"/><Relationship Id="rId2" Type="http://schemas.openxmlformats.org/officeDocument/2006/relationships/tags" Target="../tags/tag549.xml"/><Relationship Id="rId16" Type="http://schemas.openxmlformats.org/officeDocument/2006/relationships/image" Target="../media/image217.png"/><Relationship Id="rId20" Type="http://schemas.openxmlformats.org/officeDocument/2006/relationships/image" Target="../media/image219.png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24" Type="http://schemas.openxmlformats.org/officeDocument/2006/relationships/image" Target="../media/image225.png"/><Relationship Id="rId5" Type="http://schemas.openxmlformats.org/officeDocument/2006/relationships/tags" Target="../tags/tag552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24.png"/><Relationship Id="rId28" Type="http://schemas.openxmlformats.org/officeDocument/2006/relationships/image" Target="../media/image226.png"/><Relationship Id="rId10" Type="http://schemas.openxmlformats.org/officeDocument/2006/relationships/tags" Target="../tags/tag557.xml"/><Relationship Id="rId19" Type="http://schemas.openxmlformats.org/officeDocument/2006/relationships/image" Target="../media/image218.png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image" Target="../media/image223.png"/><Relationship Id="rId27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13" Type="http://schemas.openxmlformats.org/officeDocument/2006/relationships/image" Target="../media/image229.png"/><Relationship Id="rId18" Type="http://schemas.openxmlformats.org/officeDocument/2006/relationships/image" Target="../media/image231.png"/><Relationship Id="rId3" Type="http://schemas.openxmlformats.org/officeDocument/2006/relationships/tags" Target="../tags/tag564.xml"/><Relationship Id="rId7" Type="http://schemas.openxmlformats.org/officeDocument/2006/relationships/tags" Target="../tags/tag568.xml"/><Relationship Id="rId12" Type="http://schemas.openxmlformats.org/officeDocument/2006/relationships/image" Target="../media/image228.png"/><Relationship Id="rId17" Type="http://schemas.openxmlformats.org/officeDocument/2006/relationships/image" Target="../media/image39.png"/><Relationship Id="rId2" Type="http://schemas.openxmlformats.org/officeDocument/2006/relationships/tags" Target="../tags/tag563.xml"/><Relationship Id="rId16" Type="http://schemas.openxmlformats.org/officeDocument/2006/relationships/image" Target="../media/image38.png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image" Target="../media/image227.png"/><Relationship Id="rId5" Type="http://schemas.openxmlformats.org/officeDocument/2006/relationships/tags" Target="../tags/tag566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image" Target="../media/image23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tags" Target="../tags/tag573.xml"/><Relationship Id="rId7" Type="http://schemas.openxmlformats.org/officeDocument/2006/relationships/image" Target="../media/image232.png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9.png"/><Relationship Id="rId5" Type="http://schemas.openxmlformats.org/officeDocument/2006/relationships/tags" Target="../tags/tag575.xml"/><Relationship Id="rId10" Type="http://schemas.openxmlformats.org/officeDocument/2006/relationships/image" Target="../media/image233.png"/><Relationship Id="rId4" Type="http://schemas.openxmlformats.org/officeDocument/2006/relationships/tags" Target="../tags/tag574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2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3.png"/><Relationship Id="rId5" Type="http://schemas.openxmlformats.org/officeDocument/2006/relationships/tags" Target="../tags/tag34.xml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tags" Target="../tags/tag33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image" Target="../media/image163.png"/><Relationship Id="rId3" Type="http://schemas.openxmlformats.org/officeDocument/2006/relationships/tags" Target="../tags/tag578.xml"/><Relationship Id="rId7" Type="http://schemas.openxmlformats.org/officeDocument/2006/relationships/tags" Target="../tags/tag582.xml"/><Relationship Id="rId12" Type="http://schemas.openxmlformats.org/officeDocument/2006/relationships/image" Target="../media/image234.png"/><Relationship Id="rId2" Type="http://schemas.openxmlformats.org/officeDocument/2006/relationships/tags" Target="../tags/tag577.xml"/><Relationship Id="rId16" Type="http://schemas.openxmlformats.org/officeDocument/2006/relationships/image" Target="../media/image164.png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image" Target="../media/image2.png"/><Relationship Id="rId5" Type="http://schemas.openxmlformats.org/officeDocument/2006/relationships/tags" Target="../tags/tag580.xml"/><Relationship Id="rId15" Type="http://schemas.openxmlformats.org/officeDocument/2006/relationships/image" Target="../media/image165.png"/><Relationship Id="rId10" Type="http://schemas.openxmlformats.org/officeDocument/2006/relationships/image" Target="../media/image1.png"/><Relationship Id="rId4" Type="http://schemas.openxmlformats.org/officeDocument/2006/relationships/tags" Target="../tags/tag57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3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tags" Target="../tags/tag596.xml"/><Relationship Id="rId18" Type="http://schemas.openxmlformats.org/officeDocument/2006/relationships/image" Target="../media/image234.png"/><Relationship Id="rId26" Type="http://schemas.openxmlformats.org/officeDocument/2006/relationships/image" Target="../media/image165.png"/><Relationship Id="rId3" Type="http://schemas.openxmlformats.org/officeDocument/2006/relationships/tags" Target="../tags/tag586.xml"/><Relationship Id="rId21" Type="http://schemas.openxmlformats.org/officeDocument/2006/relationships/image" Target="../media/image237.png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image" Target="../media/image2.png"/><Relationship Id="rId25" Type="http://schemas.openxmlformats.org/officeDocument/2006/relationships/image" Target="../media/image17.png"/><Relationship Id="rId2" Type="http://schemas.openxmlformats.org/officeDocument/2006/relationships/tags" Target="../tags/tag585.xml"/><Relationship Id="rId16" Type="http://schemas.openxmlformats.org/officeDocument/2006/relationships/image" Target="../media/image1.png"/><Relationship Id="rId20" Type="http://schemas.openxmlformats.org/officeDocument/2006/relationships/image" Target="../media/image236.png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24" Type="http://schemas.openxmlformats.org/officeDocument/2006/relationships/image" Target="../media/image164.png"/><Relationship Id="rId5" Type="http://schemas.openxmlformats.org/officeDocument/2006/relationships/tags" Target="../tags/tag588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38.png"/><Relationship Id="rId28" Type="http://schemas.openxmlformats.org/officeDocument/2006/relationships/image" Target="../media/image239.png"/><Relationship Id="rId10" Type="http://schemas.openxmlformats.org/officeDocument/2006/relationships/tags" Target="../tags/tag593.xml"/><Relationship Id="rId19" Type="http://schemas.openxmlformats.org/officeDocument/2006/relationships/image" Target="../media/image146.png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image" Target="../media/image67.png"/><Relationship Id="rId27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13" Type="http://schemas.openxmlformats.org/officeDocument/2006/relationships/image" Target="../media/image13.png"/><Relationship Id="rId18" Type="http://schemas.openxmlformats.org/officeDocument/2006/relationships/image" Target="../media/image242.png"/><Relationship Id="rId3" Type="http://schemas.openxmlformats.org/officeDocument/2006/relationships/tags" Target="../tags/tag600.xml"/><Relationship Id="rId21" Type="http://schemas.openxmlformats.org/officeDocument/2006/relationships/image" Target="../media/image68.png"/><Relationship Id="rId7" Type="http://schemas.openxmlformats.org/officeDocument/2006/relationships/tags" Target="../tags/tag604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41.png"/><Relationship Id="rId2" Type="http://schemas.openxmlformats.org/officeDocument/2006/relationships/tags" Target="../tags/tag599.xml"/><Relationship Id="rId16" Type="http://schemas.openxmlformats.org/officeDocument/2006/relationships/image" Target="../media/image19.png"/><Relationship Id="rId20" Type="http://schemas.openxmlformats.org/officeDocument/2006/relationships/image" Target="../media/image243.png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5" Type="http://schemas.openxmlformats.org/officeDocument/2006/relationships/tags" Target="../tags/tag602.xml"/><Relationship Id="rId15" Type="http://schemas.openxmlformats.org/officeDocument/2006/relationships/image" Target="../media/image67.png"/><Relationship Id="rId10" Type="http://schemas.openxmlformats.org/officeDocument/2006/relationships/tags" Target="../tags/tag607.xml"/><Relationship Id="rId19" Type="http://schemas.openxmlformats.org/officeDocument/2006/relationships/image" Target="../media/image17.png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image" Target="../media/image240.png"/><Relationship Id="rId22" Type="http://schemas.openxmlformats.org/officeDocument/2006/relationships/image" Target="../media/image24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7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7.png"/><Relationship Id="rId5" Type="http://schemas.openxmlformats.org/officeDocument/2006/relationships/tags" Target="../tags/tag41.xml"/><Relationship Id="rId10" Type="http://schemas.openxmlformats.org/officeDocument/2006/relationships/image" Target="../media/image25.png"/><Relationship Id="rId4" Type="http://schemas.openxmlformats.org/officeDocument/2006/relationships/tags" Target="../tags/tag40.xml"/><Relationship Id="rId9" Type="http://schemas.openxmlformats.org/officeDocument/2006/relationships/image" Target="../media/image2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.png"/><Relationship Id="rId5" Type="http://schemas.openxmlformats.org/officeDocument/2006/relationships/tags" Target="../tags/tag48.xml"/><Relationship Id="rId10" Type="http://schemas.openxmlformats.org/officeDocument/2006/relationships/image" Target="../media/image1.png"/><Relationship Id="rId4" Type="http://schemas.openxmlformats.org/officeDocument/2006/relationships/tags" Target="../tags/tag47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30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.png"/><Relationship Id="rId17" Type="http://schemas.openxmlformats.org/officeDocument/2006/relationships/image" Target="../media/image33.png"/><Relationship Id="rId2" Type="http://schemas.openxmlformats.org/officeDocument/2006/relationships/tags" Target="../tags/tag51.xml"/><Relationship Id="rId16" Type="http://schemas.openxmlformats.org/officeDocument/2006/relationships/image" Target="../media/image10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.png"/><Relationship Id="rId5" Type="http://schemas.openxmlformats.org/officeDocument/2006/relationships/tags" Target="../tags/tag54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תלות לינארית, פרישה, </a:t>
            </a:r>
            <a:r>
              <a:rPr lang="he-IL" sz="10000" dirty="0" err="1" smtClean="0"/>
              <a:t>מימד</a:t>
            </a:r>
            <a:r>
              <a:rPr lang="he-IL" sz="10000" dirty="0" smtClean="0"/>
              <a:t> ובסיס.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09825" y="324610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778412" y="33632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12" y="419624"/>
            <a:ext cx="289179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609825" y="1162973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-722376" y="1203225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73" y="437674"/>
            <a:ext cx="1782852" cy="4149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61140" y="2237733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נבדוק: נניח כי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061140" y="3785436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צריך לבדוק האם בהכרח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0" y="3869766"/>
            <a:ext cx="1624432" cy="3545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21685" y="4949423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נשווה את המקדמים</a:t>
            </a:r>
          </a:p>
          <a:p>
            <a:r>
              <a:rPr lang="he-IL" sz="2800" dirty="0" smtClean="0"/>
              <a:t> בשני הצדדים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12" y="1257828"/>
            <a:ext cx="5479313" cy="45011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89" y="2915227"/>
            <a:ext cx="7672045" cy="450113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74419"/>
              </p:ext>
            </p:extLst>
          </p:nvPr>
        </p:nvGraphicFramePr>
        <p:xfrm>
          <a:off x="237783" y="4308655"/>
          <a:ext cx="7058367" cy="2406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2789"/>
                <a:gridCol w="2352789"/>
                <a:gridCol w="2352789"/>
              </a:tblGrid>
              <a:tr h="601618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מקדם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ימין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שמאל</a:t>
                      </a:r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03" y="5019907"/>
            <a:ext cx="379705" cy="3520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63" y="5637048"/>
            <a:ext cx="367132" cy="3495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63" y="6251674"/>
            <a:ext cx="377190" cy="35204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58" y="5019907"/>
            <a:ext cx="178537" cy="28666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57" y="5616866"/>
            <a:ext cx="178537" cy="28666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57" y="6251674"/>
            <a:ext cx="178537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4" y="4962071"/>
            <a:ext cx="1571629" cy="3445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3" y="5587948"/>
            <a:ext cx="1785370" cy="3445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4" y="6251674"/>
            <a:ext cx="1576654" cy="344500"/>
          </a:xfrm>
          <a:prstGeom prst="rect">
            <a:avLst/>
          </a:prstGeom>
        </p:spPr>
      </p:pic>
      <p:sp>
        <p:nvSpPr>
          <p:cNvPr id="36" name="מלבן 35"/>
          <p:cNvSpPr/>
          <p:nvPr/>
        </p:nvSpPr>
        <p:spPr>
          <a:xfrm>
            <a:off x="3179100" y="4356571"/>
            <a:ext cx="1097625" cy="22471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10284850" y="2836346"/>
            <a:ext cx="478400" cy="584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2703188" y="2836345"/>
            <a:ext cx="7202811" cy="5841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290574" y="4377876"/>
            <a:ext cx="1992637" cy="23181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4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20" grpId="0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80215" y="939169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זהו בעצם מערכת משוואות לינאריות – נשווה מקדמים:</a:t>
            </a:r>
            <a:endParaRPr lang="he-IL" sz="2800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79750"/>
              </p:ext>
            </p:extLst>
          </p:nvPr>
        </p:nvGraphicFramePr>
        <p:xfrm>
          <a:off x="456858" y="279580"/>
          <a:ext cx="7058367" cy="2406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2789"/>
                <a:gridCol w="2352789"/>
                <a:gridCol w="2352789"/>
              </a:tblGrid>
              <a:tr h="601618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מקדם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ימין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שמאל</a:t>
                      </a:r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78" y="990832"/>
            <a:ext cx="379705" cy="3520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1607973"/>
            <a:ext cx="367132" cy="3495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2222599"/>
            <a:ext cx="377190" cy="35204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3" y="990832"/>
            <a:ext cx="178537" cy="28666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2" y="1587791"/>
            <a:ext cx="178537" cy="28666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2" y="2222599"/>
            <a:ext cx="178537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" y="932996"/>
            <a:ext cx="1571629" cy="3445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8" y="1558873"/>
            <a:ext cx="1785370" cy="3445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" y="2222599"/>
            <a:ext cx="1576654" cy="3445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74" y="1134164"/>
            <a:ext cx="279121" cy="98069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74" y="1809536"/>
            <a:ext cx="279121" cy="98069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37" y="2345814"/>
            <a:ext cx="279121" cy="9806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59472" y="3367263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ובכתיב </a:t>
            </a:r>
            <a:r>
              <a:rPr lang="he-IL" sz="2800" dirty="0" err="1" smtClean="0"/>
              <a:t>מטריצי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4" y="3001706"/>
            <a:ext cx="6113909" cy="15446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096182" y="4562873"/>
            <a:ext cx="19207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ונבדוק אם קיים פתרון לא </a:t>
            </a:r>
            <a:r>
              <a:rPr lang="he-IL" sz="2800" dirty="0" err="1" smtClean="0"/>
              <a:t>טריואלי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1" y="4875024"/>
            <a:ext cx="10164014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34877"/>
            <a:ext cx="9515246" cy="15037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45" y="2240779"/>
            <a:ext cx="253680" cy="37467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51" y="3455797"/>
            <a:ext cx="408093" cy="23385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24" y="3003563"/>
            <a:ext cx="1101522" cy="1138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133725"/>
            <a:ext cx="2571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715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09825" y="324610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778412" y="33632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12" y="419624"/>
            <a:ext cx="289179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609825" y="1162973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61142" y="1168785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 של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73" y="437674"/>
            <a:ext cx="1782852" cy="4149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77463" y="2048028"/>
            <a:ext cx="6068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נבדוק האם קיימים </a:t>
            </a:r>
            <a:r>
              <a:rPr lang="he-IL" sz="2800" dirty="0" err="1" smtClean="0"/>
              <a:t>סקלארים</a:t>
            </a:r>
            <a:r>
              <a:rPr lang="he-IL" sz="2800" dirty="0" smtClean="0"/>
              <a:t> כך ש: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957107" y="4344920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נשווה את המקדמים</a:t>
            </a:r>
          </a:p>
          <a:p>
            <a:r>
              <a:rPr lang="he-IL" sz="2800" dirty="0" smtClean="0"/>
              <a:t> בשני הצדדים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" y="1192053"/>
            <a:ext cx="5479313" cy="4501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3" y="2877919"/>
            <a:ext cx="9331681" cy="450113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50814"/>
              </p:ext>
            </p:extLst>
          </p:nvPr>
        </p:nvGraphicFramePr>
        <p:xfrm>
          <a:off x="975913" y="4095791"/>
          <a:ext cx="7058367" cy="2406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2789"/>
                <a:gridCol w="2352789"/>
                <a:gridCol w="2352789"/>
              </a:tblGrid>
              <a:tr h="601618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מקדם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ימין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שמאל</a:t>
                      </a:r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33" y="4807043"/>
            <a:ext cx="379705" cy="3520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93" y="5424184"/>
            <a:ext cx="367132" cy="3495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93" y="6038810"/>
            <a:ext cx="377190" cy="35204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4807043"/>
            <a:ext cx="140818" cy="27912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04" y="4749207"/>
            <a:ext cx="1571629" cy="3445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3" y="5375084"/>
            <a:ext cx="1785370" cy="3445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04" y="6038810"/>
            <a:ext cx="1576654" cy="344500"/>
          </a:xfrm>
          <a:prstGeom prst="rect">
            <a:avLst/>
          </a:prstGeom>
        </p:spPr>
      </p:pic>
      <p:sp>
        <p:nvSpPr>
          <p:cNvPr id="36" name="מלבן 35"/>
          <p:cNvSpPr/>
          <p:nvPr/>
        </p:nvSpPr>
        <p:spPr>
          <a:xfrm>
            <a:off x="3917230" y="4143707"/>
            <a:ext cx="1097625" cy="22471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8439150" y="2838692"/>
            <a:ext cx="2096457" cy="584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747900" y="2810877"/>
            <a:ext cx="7129275" cy="5841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1028704" y="4165012"/>
            <a:ext cx="1992637" cy="23181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53" y="1236978"/>
            <a:ext cx="1820570" cy="382219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62" y="5459388"/>
            <a:ext cx="140818" cy="27912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5972173"/>
            <a:ext cx="140818" cy="2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80215" y="939169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זהו בעצם מערכת משוואות לינאריות – נשווה מקדמים:</a:t>
            </a:r>
            <a:endParaRPr lang="he-IL" sz="2800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456858" y="279580"/>
          <a:ext cx="7058367" cy="2406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2789"/>
                <a:gridCol w="2352789"/>
                <a:gridCol w="2352789"/>
              </a:tblGrid>
              <a:tr h="601618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מקדם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ימין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שמאל</a:t>
                      </a:r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78" y="990832"/>
            <a:ext cx="379705" cy="3520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1607973"/>
            <a:ext cx="367132" cy="3495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2222599"/>
            <a:ext cx="377190" cy="35204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3" y="990832"/>
            <a:ext cx="140818" cy="27912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2" y="1587791"/>
            <a:ext cx="140818" cy="27912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2" y="2222599"/>
            <a:ext cx="140818" cy="27912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" y="932996"/>
            <a:ext cx="1571629" cy="3445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8" y="1558873"/>
            <a:ext cx="1785370" cy="3445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" y="2222599"/>
            <a:ext cx="1576654" cy="3445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74" y="1134164"/>
            <a:ext cx="279121" cy="98069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74" y="1809536"/>
            <a:ext cx="279121" cy="98069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37" y="2345814"/>
            <a:ext cx="279121" cy="9806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59472" y="3367263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ובכתיב </a:t>
            </a:r>
            <a:r>
              <a:rPr lang="he-IL" sz="2800" dirty="0" err="1" smtClean="0"/>
              <a:t>מטריצי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4" y="3001706"/>
            <a:ext cx="6113909" cy="15446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334250" y="4546327"/>
            <a:ext cx="478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ונבדוק אם קיים פתרון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8" y="5364470"/>
            <a:ext cx="11198957" cy="13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48939"/>
            <a:ext cx="10806223" cy="15037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45" y="2240779"/>
            <a:ext cx="253680" cy="37467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51" y="3455797"/>
            <a:ext cx="408093" cy="23385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24" y="3003564"/>
            <a:ext cx="1697695" cy="1138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3133725"/>
            <a:ext cx="34956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צ"ל של איברי </a:t>
            </a:r>
            <a:r>
              <a:rPr lang="en-US" sz="2800" dirty="0" smtClean="0"/>
              <a:t>S</a:t>
            </a:r>
            <a:r>
              <a:rPr lang="he-IL" sz="2800" dirty="0" smtClean="0"/>
              <a:t>. ואלו המקדמים של </a:t>
            </a:r>
            <a:r>
              <a:rPr lang="he-IL" sz="2800" dirty="0" err="1" smtClean="0"/>
              <a:t>הצ"ל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3484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09825" y="324610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150643" y="36539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43" y="448695"/>
            <a:ext cx="238887" cy="28666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04" y="466745"/>
            <a:ext cx="299237" cy="2942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3223231" y="938860"/>
            <a:ext cx="6068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      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? 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447219" y="352239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64" y="418289"/>
            <a:ext cx="2766060" cy="4174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41290" y="336630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0739878" y="998438"/>
            <a:ext cx="983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20" y="1026050"/>
            <a:ext cx="3666287" cy="5004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463484" y="998438"/>
            <a:ext cx="983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כך: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2" y="1121604"/>
            <a:ext cx="2175129" cy="30929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65" y="1038278"/>
            <a:ext cx="349529" cy="32438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9" y="2116173"/>
            <a:ext cx="5117211" cy="3419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641753" y="2025556"/>
            <a:ext cx="6068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נניח</a:t>
            </a:r>
            <a:endParaRPr lang="he-IL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-1713566" y="1975223"/>
            <a:ext cx="6068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האם כל המקדמים = 0?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63" y="2932938"/>
            <a:ext cx="253680" cy="37467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01" y="3475227"/>
            <a:ext cx="10563305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25" y="4082612"/>
            <a:ext cx="7863154" cy="417424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03" y="4738988"/>
            <a:ext cx="253680" cy="374675"/>
          </a:xfrm>
          <a:prstGeom prst="rect">
            <a:avLst/>
          </a:prstGeom>
        </p:spPr>
      </p:pic>
      <p:cxnSp>
        <p:nvCxnSpPr>
          <p:cNvPr id="45" name="מחבר חץ ישר 44"/>
          <p:cNvCxnSpPr/>
          <p:nvPr/>
        </p:nvCxnSpPr>
        <p:spPr>
          <a:xfrm>
            <a:off x="8456205" y="4898218"/>
            <a:ext cx="1087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470486" y="4646574"/>
            <a:ext cx="1457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S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62" y="5483738"/>
            <a:ext cx="6261535" cy="417424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47" y="5609516"/>
            <a:ext cx="372161" cy="233858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" y="5538226"/>
            <a:ext cx="3852972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1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אליפסה 51"/>
          <p:cNvSpPr/>
          <p:nvPr/>
        </p:nvSpPr>
        <p:spPr>
          <a:xfrm>
            <a:off x="8616621" y="3804049"/>
            <a:ext cx="2810209" cy="24647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אליפסה 28"/>
          <p:cNvSpPr/>
          <p:nvPr/>
        </p:nvSpPr>
        <p:spPr>
          <a:xfrm>
            <a:off x="799809" y="1328329"/>
            <a:ext cx="2467266" cy="2157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846849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7224" y="767624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02" y="861750"/>
            <a:ext cx="238887" cy="286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14556" y="732343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4" y="829695"/>
            <a:ext cx="1139112" cy="3495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5" y="6156388"/>
            <a:ext cx="248945" cy="301752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>
            <a:off x="1022447" y="5553265"/>
            <a:ext cx="0" cy="511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אליפסה 26"/>
          <p:cNvSpPr/>
          <p:nvPr/>
        </p:nvSpPr>
        <p:spPr>
          <a:xfrm>
            <a:off x="1286522" y="2614565"/>
            <a:ext cx="914400" cy="828675"/>
          </a:xfrm>
          <a:prstGeom prst="ellipse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838251"/>
            <a:ext cx="248945" cy="301752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19625" y="1516205"/>
            <a:ext cx="4112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 </a:t>
            </a:r>
            <a:r>
              <a:rPr lang="he-IL" sz="2800" u="sng" dirty="0" err="1" smtClean="0"/>
              <a:t>ה</a:t>
            </a:r>
            <a:r>
              <a:rPr lang="he-IL" sz="2800" dirty="0" err="1" smtClean="0"/>
              <a:t>ת"מ</a:t>
            </a:r>
            <a:r>
              <a:rPr lang="he-IL" sz="2800" dirty="0" smtClean="0"/>
              <a:t> המקיים:</a:t>
            </a:r>
            <a:endParaRPr lang="he-IL" sz="2800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0777031" y="2380053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47" y="2407216"/>
            <a:ext cx="2255593" cy="4174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77031" y="3055639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49" y="3168040"/>
            <a:ext cx="6339298" cy="417424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20" y="2154279"/>
            <a:ext cx="1420747" cy="417424"/>
          </a:xfrm>
          <a:prstGeom prst="rect">
            <a:avLst/>
          </a:prstGeom>
        </p:spPr>
      </p:pic>
      <p:sp>
        <p:nvSpPr>
          <p:cNvPr id="41" name="אליפסה 40"/>
          <p:cNvSpPr/>
          <p:nvPr/>
        </p:nvSpPr>
        <p:spPr>
          <a:xfrm>
            <a:off x="4277937" y="3850234"/>
            <a:ext cx="2810209" cy="24647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/>
          <p:cNvSpPr/>
          <p:nvPr/>
        </p:nvSpPr>
        <p:spPr>
          <a:xfrm>
            <a:off x="4727413" y="5443490"/>
            <a:ext cx="914400" cy="828675"/>
          </a:xfrm>
          <a:prstGeom prst="ellipse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41" y="5667176"/>
            <a:ext cx="248945" cy="301752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59" y="4830252"/>
            <a:ext cx="414908" cy="291694"/>
          </a:xfrm>
          <a:prstGeom prst="rect">
            <a:avLst/>
          </a:prstGeom>
        </p:spPr>
      </p:pic>
      <p:sp>
        <p:nvSpPr>
          <p:cNvPr id="45" name="אליפסה 44"/>
          <p:cNvSpPr/>
          <p:nvPr/>
        </p:nvSpPr>
        <p:spPr>
          <a:xfrm>
            <a:off x="8691335" y="4040874"/>
            <a:ext cx="2467266" cy="2157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25" y="4866380"/>
            <a:ext cx="1420747" cy="417424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3" y="5126317"/>
            <a:ext cx="372161" cy="23385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5" y="5135841"/>
            <a:ext cx="1420747" cy="417424"/>
          </a:xfrm>
          <a:prstGeom prst="rect">
            <a:avLst/>
          </a:prstGeom>
        </p:spPr>
      </p:pic>
      <p:cxnSp>
        <p:nvCxnSpPr>
          <p:cNvPr id="54" name="מחבר ישר 53"/>
          <p:cNvCxnSpPr/>
          <p:nvPr/>
        </p:nvCxnSpPr>
        <p:spPr>
          <a:xfrm flipH="1">
            <a:off x="1362075" y="5687535"/>
            <a:ext cx="927197" cy="4688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תמונה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13" y="5321180"/>
            <a:ext cx="414908" cy="291694"/>
          </a:xfrm>
          <a:prstGeom prst="rect">
            <a:avLst/>
          </a:prstGeom>
        </p:spPr>
      </p:pic>
      <p:cxnSp>
        <p:nvCxnSpPr>
          <p:cNvPr id="57" name="מחבר ישר 56"/>
          <p:cNvCxnSpPr/>
          <p:nvPr/>
        </p:nvCxnSpPr>
        <p:spPr>
          <a:xfrm>
            <a:off x="1041100" y="4344853"/>
            <a:ext cx="1" cy="730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4" y="3943378"/>
            <a:ext cx="414908" cy="291694"/>
          </a:xfrm>
          <a:prstGeom prst="rect">
            <a:avLst/>
          </a:prstGeom>
        </p:spPr>
      </p:pic>
      <p:sp>
        <p:nvSpPr>
          <p:cNvPr id="60" name="כפל 59"/>
          <p:cNvSpPr/>
          <p:nvPr/>
        </p:nvSpPr>
        <p:spPr>
          <a:xfrm>
            <a:off x="1690732" y="5341436"/>
            <a:ext cx="938167" cy="7155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64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9" grpId="0" animBg="1"/>
      <p:bldP spid="27" grpId="0" animBg="1"/>
      <p:bldP spid="32" grpId="0"/>
      <p:bldP spid="36" grpId="0"/>
      <p:bldP spid="41" grpId="0" animBg="1"/>
      <p:bldP spid="42" grpId="0" animBg="1"/>
      <p:bldP spid="45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353570" y="2255948"/>
            <a:ext cx="11572875" cy="422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יהא 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32" y="816674"/>
            <a:ext cx="1322678" cy="3545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4" y="242088"/>
            <a:ext cx="6047604" cy="15037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24542" y="732342"/>
            <a:ext cx="99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150332" y="1493261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</a:t>
            </a:r>
            <a:endParaRPr lang="he-IL" sz="2800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2609850" y="5934075"/>
            <a:ext cx="1171575" cy="0"/>
          </a:xfrm>
          <a:prstGeom prst="straightConnector1">
            <a:avLst/>
          </a:prstGeom>
          <a:ln w="12700"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5607660"/>
            <a:ext cx="314325" cy="246431"/>
          </a:xfrm>
          <a:prstGeom prst="rect">
            <a:avLst/>
          </a:prstGeom>
        </p:spPr>
      </p:pic>
      <p:cxnSp>
        <p:nvCxnSpPr>
          <p:cNvPr id="47" name="מחבר חץ ישר 46"/>
          <p:cNvCxnSpPr/>
          <p:nvPr/>
        </p:nvCxnSpPr>
        <p:spPr>
          <a:xfrm flipV="1">
            <a:off x="2605087" y="4895850"/>
            <a:ext cx="0" cy="1038225"/>
          </a:xfrm>
          <a:prstGeom prst="straightConnector1">
            <a:avLst/>
          </a:prstGeom>
          <a:ln w="12700"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5361230"/>
            <a:ext cx="324383" cy="246431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18" y="2450722"/>
            <a:ext cx="1420747" cy="417424"/>
          </a:xfrm>
          <a:prstGeom prst="rect">
            <a:avLst/>
          </a:prstGeom>
        </p:spPr>
      </p:pic>
      <p:cxnSp>
        <p:nvCxnSpPr>
          <p:cNvPr id="61" name="מחבר חץ ישר 60"/>
          <p:cNvCxnSpPr/>
          <p:nvPr/>
        </p:nvCxnSpPr>
        <p:spPr>
          <a:xfrm>
            <a:off x="3771900" y="59340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57" y="5604485"/>
            <a:ext cx="520522" cy="339471"/>
          </a:xfrm>
          <a:prstGeom prst="rect">
            <a:avLst/>
          </a:prstGeom>
        </p:spPr>
      </p:pic>
      <p:cxnSp>
        <p:nvCxnSpPr>
          <p:cNvPr id="64" name="מחבר חץ ישר 63"/>
          <p:cNvCxnSpPr/>
          <p:nvPr/>
        </p:nvCxnSpPr>
        <p:spPr>
          <a:xfrm>
            <a:off x="4968433" y="59340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90" y="5604485"/>
            <a:ext cx="525551" cy="339471"/>
          </a:xfrm>
          <a:prstGeom prst="rect">
            <a:avLst/>
          </a:prstGeom>
        </p:spPr>
      </p:pic>
      <p:cxnSp>
        <p:nvCxnSpPr>
          <p:cNvPr id="66" name="מחבר חץ ישר 65"/>
          <p:cNvCxnSpPr/>
          <p:nvPr/>
        </p:nvCxnSpPr>
        <p:spPr>
          <a:xfrm>
            <a:off x="6164966" y="59340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23" y="5604486"/>
            <a:ext cx="530580" cy="347015"/>
          </a:xfrm>
          <a:prstGeom prst="rect">
            <a:avLst/>
          </a:prstGeom>
        </p:spPr>
      </p:pic>
      <p:cxnSp>
        <p:nvCxnSpPr>
          <p:cNvPr id="68" name="מחבר חץ ישר 67"/>
          <p:cNvCxnSpPr/>
          <p:nvPr/>
        </p:nvCxnSpPr>
        <p:spPr>
          <a:xfrm>
            <a:off x="7361499" y="59340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56" y="5604485"/>
            <a:ext cx="520522" cy="339471"/>
          </a:xfrm>
          <a:prstGeom prst="rect">
            <a:avLst/>
          </a:prstGeom>
        </p:spPr>
      </p:pic>
      <p:cxnSp>
        <p:nvCxnSpPr>
          <p:cNvPr id="70" name="מחבר חץ ישר 69"/>
          <p:cNvCxnSpPr/>
          <p:nvPr/>
        </p:nvCxnSpPr>
        <p:spPr>
          <a:xfrm flipV="1">
            <a:off x="2599661" y="3857625"/>
            <a:ext cx="0" cy="1038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תמונה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9" y="4348059"/>
            <a:ext cx="530580" cy="339471"/>
          </a:xfrm>
          <a:prstGeom prst="rect">
            <a:avLst/>
          </a:prstGeom>
        </p:spPr>
      </p:pic>
      <p:cxnSp>
        <p:nvCxnSpPr>
          <p:cNvPr id="72" name="מחבר חץ ישר 71"/>
          <p:cNvCxnSpPr/>
          <p:nvPr/>
        </p:nvCxnSpPr>
        <p:spPr>
          <a:xfrm flipV="1">
            <a:off x="2599661" y="2832010"/>
            <a:ext cx="0" cy="1038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תמונה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60" y="3295756"/>
            <a:ext cx="535609" cy="339471"/>
          </a:xfrm>
          <a:prstGeom prst="rect">
            <a:avLst/>
          </a:prstGeom>
        </p:spPr>
      </p:pic>
      <p:cxnSp>
        <p:nvCxnSpPr>
          <p:cNvPr id="74" name="מחבר חץ ישר 73"/>
          <p:cNvCxnSpPr/>
          <p:nvPr/>
        </p:nvCxnSpPr>
        <p:spPr>
          <a:xfrm flipH="1">
            <a:off x="1661449" y="5934075"/>
            <a:ext cx="9382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תמונה 7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44" y="6014059"/>
            <a:ext cx="623621" cy="246431"/>
          </a:xfrm>
          <a:prstGeom prst="rect">
            <a:avLst/>
          </a:prstGeom>
        </p:spPr>
      </p:pic>
      <p:cxnSp>
        <p:nvCxnSpPr>
          <p:cNvPr id="79" name="מחבר חץ ישר 78"/>
          <p:cNvCxnSpPr/>
          <p:nvPr/>
        </p:nvCxnSpPr>
        <p:spPr>
          <a:xfrm flipH="1">
            <a:off x="723237" y="5934075"/>
            <a:ext cx="9382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תמונה 8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7" y="6003807"/>
            <a:ext cx="832333" cy="339471"/>
          </a:xfrm>
          <a:prstGeom prst="rect">
            <a:avLst/>
          </a:prstGeom>
        </p:spPr>
      </p:pic>
      <p:cxnSp>
        <p:nvCxnSpPr>
          <p:cNvPr id="83" name="מחבר חץ ישר 82"/>
          <p:cNvCxnSpPr/>
          <p:nvPr/>
        </p:nvCxnSpPr>
        <p:spPr>
          <a:xfrm flipV="1">
            <a:off x="2608390" y="3857625"/>
            <a:ext cx="2201122" cy="2076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תמונה 8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65" y="3492677"/>
            <a:ext cx="1631975" cy="339471"/>
          </a:xfrm>
          <a:prstGeom prst="rect">
            <a:avLst/>
          </a:prstGeom>
        </p:spPr>
      </p:pic>
      <p:cxnSp>
        <p:nvCxnSpPr>
          <p:cNvPr id="88" name="מחבר חץ ישר 87"/>
          <p:cNvCxnSpPr/>
          <p:nvPr/>
        </p:nvCxnSpPr>
        <p:spPr>
          <a:xfrm flipV="1">
            <a:off x="2599661" y="4916864"/>
            <a:ext cx="4586395" cy="10172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תמונה 9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96" y="4507662"/>
            <a:ext cx="1433322" cy="347015"/>
          </a:xfrm>
          <a:prstGeom prst="rect">
            <a:avLst/>
          </a:prstGeom>
        </p:spPr>
      </p:pic>
      <p:cxnSp>
        <p:nvCxnSpPr>
          <p:cNvPr id="93" name="מחבר חץ ישר 92"/>
          <p:cNvCxnSpPr/>
          <p:nvPr/>
        </p:nvCxnSpPr>
        <p:spPr>
          <a:xfrm flipH="1" flipV="1">
            <a:off x="817967" y="2864479"/>
            <a:ext cx="1799358" cy="30597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תמונה 9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" y="2531484"/>
            <a:ext cx="1943785" cy="339471"/>
          </a:xfrm>
          <a:prstGeom prst="rect">
            <a:avLst/>
          </a:prstGeom>
        </p:spPr>
      </p:pic>
      <p:cxnSp>
        <p:nvCxnSpPr>
          <p:cNvPr id="98" name="מחבר חץ ישר 97"/>
          <p:cNvCxnSpPr/>
          <p:nvPr/>
        </p:nvCxnSpPr>
        <p:spPr>
          <a:xfrm flipV="1">
            <a:off x="2630046" y="3451392"/>
            <a:ext cx="4731453" cy="247280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תמונה 10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9" y="3016867"/>
            <a:ext cx="1619402" cy="352044"/>
          </a:xfrm>
          <a:prstGeom prst="rect">
            <a:avLst/>
          </a:prstGeom>
        </p:spPr>
      </p:pic>
      <p:grpSp>
        <p:nvGrpSpPr>
          <p:cNvPr id="114" name="קבוצה 113"/>
          <p:cNvGrpSpPr/>
          <p:nvPr/>
        </p:nvGrpSpPr>
        <p:grpSpPr>
          <a:xfrm>
            <a:off x="9676007" y="4167296"/>
            <a:ext cx="1884274" cy="1563579"/>
            <a:chOff x="799809" y="1328329"/>
            <a:chExt cx="2467266" cy="2157773"/>
          </a:xfrm>
        </p:grpSpPr>
        <p:sp>
          <p:nvSpPr>
            <p:cNvPr id="110" name="אליפסה 109"/>
            <p:cNvSpPr/>
            <p:nvPr/>
          </p:nvSpPr>
          <p:spPr>
            <a:xfrm>
              <a:off x="799809" y="1328329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אליפסה 110"/>
            <p:cNvSpPr/>
            <p:nvPr/>
          </p:nvSpPr>
          <p:spPr>
            <a:xfrm>
              <a:off x="1286522" y="2614565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2" name="תמונה 1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2838251"/>
              <a:ext cx="248945" cy="301752"/>
            </a:xfrm>
            <a:prstGeom prst="rect">
              <a:avLst/>
            </a:prstGeom>
          </p:spPr>
        </p:pic>
        <p:pic>
          <p:nvPicPr>
            <p:cNvPr id="113" name="תמונה 1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20" y="2154279"/>
              <a:ext cx="1420747" cy="417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3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יהא 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32" y="816674"/>
            <a:ext cx="1322678" cy="3545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4" y="242088"/>
            <a:ext cx="6047604" cy="15037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24542" y="732342"/>
            <a:ext cx="99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150332" y="1493261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95" y="2111549"/>
            <a:ext cx="231343" cy="3746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1" y="2730825"/>
            <a:ext cx="5803689" cy="41742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155658" y="3570763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75" y="3641633"/>
            <a:ext cx="3779439" cy="41742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562476" y="3592726"/>
            <a:ext cx="23763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ת"מ +</a:t>
            </a:r>
            <a:endParaRPr lang="he-IL" sz="2800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0" y="4722663"/>
            <a:ext cx="4562476" cy="1973365"/>
            <a:chOff x="4277937" y="3804049"/>
            <a:chExt cx="7148893" cy="2510979"/>
          </a:xfrm>
        </p:grpSpPr>
        <p:sp>
          <p:nvSpPr>
            <p:cNvPr id="51" name="אליפסה 50"/>
            <p:cNvSpPr/>
            <p:nvPr/>
          </p:nvSpPr>
          <p:spPr>
            <a:xfrm>
              <a:off x="8616621" y="3804049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אליפסה 51"/>
            <p:cNvSpPr/>
            <p:nvPr/>
          </p:nvSpPr>
          <p:spPr>
            <a:xfrm>
              <a:off x="4277937" y="3850234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אליפסה 52"/>
            <p:cNvSpPr/>
            <p:nvPr/>
          </p:nvSpPr>
          <p:spPr>
            <a:xfrm>
              <a:off x="4727413" y="5443490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4" name="תמונה 5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41" y="5667176"/>
              <a:ext cx="248945" cy="301752"/>
            </a:xfrm>
            <a:prstGeom prst="rect">
              <a:avLst/>
            </a:prstGeom>
          </p:spPr>
        </p:pic>
        <p:pic>
          <p:nvPicPr>
            <p:cNvPr id="55" name="תמונה 5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359" y="4830252"/>
              <a:ext cx="414908" cy="291694"/>
            </a:xfrm>
            <a:prstGeom prst="rect">
              <a:avLst/>
            </a:prstGeom>
          </p:spPr>
        </p:pic>
        <p:sp>
          <p:nvSpPr>
            <p:cNvPr id="56" name="אליפסה 55"/>
            <p:cNvSpPr/>
            <p:nvPr/>
          </p:nvSpPr>
          <p:spPr>
            <a:xfrm>
              <a:off x="8691335" y="4040874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7" name="תמונה 5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225" y="4866380"/>
              <a:ext cx="1420747" cy="417424"/>
            </a:xfrm>
            <a:prstGeom prst="rect">
              <a:avLst/>
            </a:prstGeom>
          </p:spPr>
        </p:pic>
        <p:pic>
          <p:nvPicPr>
            <p:cNvPr id="59" name="תמונה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03" y="5126317"/>
              <a:ext cx="372161" cy="233858"/>
            </a:xfrm>
            <a:prstGeom prst="rect">
              <a:avLst/>
            </a:prstGeom>
          </p:spPr>
        </p:pic>
      </p:grpSp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0" y="3631636"/>
            <a:ext cx="4621829" cy="417424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95" y="4427388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88" y="4959802"/>
            <a:ext cx="580368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846849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7224" y="767624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02" y="861750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3174" y="2458827"/>
            <a:ext cx="9179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</a:t>
            </a:r>
            <a:endParaRPr lang="he-IL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533624" y="5103631"/>
            <a:ext cx="1093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676007" y="1528047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89" y="1606091"/>
            <a:ext cx="3027578" cy="36713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65" y="1606091"/>
            <a:ext cx="3256407" cy="36713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45" y="3234959"/>
            <a:ext cx="4139032" cy="3092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89452" y="3911241"/>
            <a:ext cx="5033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 צירוף לינארי (צ"ל) של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68" y="4040834"/>
            <a:ext cx="2162556" cy="26403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80" y="4902566"/>
            <a:ext cx="6198489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יהא 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32" y="816674"/>
            <a:ext cx="1322678" cy="3545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4" y="242088"/>
            <a:ext cx="6047604" cy="15037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24542" y="732342"/>
            <a:ext cx="99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150332" y="1493261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95" y="2111549"/>
            <a:ext cx="231343" cy="3746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1" y="2730825"/>
            <a:ext cx="5803689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1" y="3552833"/>
            <a:ext cx="5803689" cy="417424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63" y="4366685"/>
            <a:ext cx="23134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19" y="4884531"/>
            <a:ext cx="9492602" cy="1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715376" y="760231"/>
            <a:ext cx="300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באופן כללי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57" y="873816"/>
            <a:ext cx="299237" cy="2942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270678" y="759310"/>
            <a:ext cx="99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41" y="881360"/>
            <a:ext cx="238887" cy="2866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62350" y="759310"/>
            <a:ext cx="29662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ותת קבוצה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68" y="812208"/>
            <a:ext cx="2952140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5" y="2804540"/>
            <a:ext cx="10407091" cy="55656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51" y="3817922"/>
            <a:ext cx="5800343" cy="1525525"/>
          </a:xfrm>
          <a:prstGeom prst="rect">
            <a:avLst/>
          </a:prstGeom>
        </p:spPr>
      </p:pic>
      <p:cxnSp>
        <p:nvCxnSpPr>
          <p:cNvPr id="18" name="מחבר חץ ישר 17"/>
          <p:cNvCxnSpPr/>
          <p:nvPr/>
        </p:nvCxnSpPr>
        <p:spPr>
          <a:xfrm flipH="1" flipV="1">
            <a:off x="6974441" y="5086350"/>
            <a:ext cx="1198009" cy="44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850" y="5370390"/>
            <a:ext cx="3600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</a:t>
            </a:r>
            <a:r>
              <a:rPr lang="he-IL" sz="2800" dirty="0" err="1" smtClean="0"/>
              <a:t>בוקטורי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5498512"/>
            <a:ext cx="248945" cy="301752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6034463"/>
            <a:ext cx="2542261" cy="42748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70003" y="5991976"/>
            <a:ext cx="3600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קצה: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983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09" y="2493308"/>
            <a:ext cx="8117385" cy="200665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7" y="388445"/>
            <a:ext cx="1770279" cy="4760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 rot="10800000"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7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90343"/>
            <a:ext cx="5963693" cy="107740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7" y="388445"/>
            <a:ext cx="1770279" cy="4760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 rot="10800000"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0115"/>
            <a:ext cx="10206762" cy="79898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75" y="3286567"/>
            <a:ext cx="130759" cy="2640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29" y="4732766"/>
            <a:ext cx="247142" cy="4002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67192" y="5793949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אוסף </a:t>
            </a:r>
            <a:r>
              <a:rPr lang="he-IL" sz="2800" dirty="0" smtClean="0"/>
              <a:t>הפתרונות הוא</a:t>
            </a:r>
            <a:endParaRPr lang="he-IL" sz="2800" b="1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43" y="4904703"/>
            <a:ext cx="3633787" cy="170976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451" y="3321252"/>
            <a:ext cx="155905" cy="1885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6213" y="2160407"/>
            <a:ext cx="49532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נמצא את אוסף הפתרונות ונשתמש</a:t>
            </a:r>
          </a:p>
          <a:p>
            <a:pPr algn="ctr"/>
            <a:r>
              <a:rPr lang="he-IL" sz="2800" dirty="0" smtClean="0"/>
              <a:t> במשתנים תלויים וחופשיים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0548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90343"/>
            <a:ext cx="5963693" cy="107740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7" y="388445"/>
            <a:ext cx="1770279" cy="4760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 rot="10800000"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76213" y="2160407"/>
            <a:ext cx="49532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נמצא את אוסף הפתרונות ונשתמש</a:t>
            </a:r>
          </a:p>
          <a:p>
            <a:pPr algn="ctr"/>
            <a:r>
              <a:rPr lang="he-IL" sz="2800" dirty="0" smtClean="0"/>
              <a:t> במשתנים תלויים וחופשיים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3420422"/>
            <a:ext cx="11830050" cy="1709765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V="1">
            <a:off x="3487788" y="5311162"/>
            <a:ext cx="762001" cy="5371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5848350"/>
            <a:ext cx="925372" cy="789584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 flipH="1" flipV="1">
            <a:off x="6474487" y="5262608"/>
            <a:ext cx="677912" cy="585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848350"/>
            <a:ext cx="907770" cy="7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0" y="2709892"/>
            <a:ext cx="9236913" cy="8844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5" y="4415908"/>
            <a:ext cx="242658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2" y="2333625"/>
            <a:ext cx="6911208" cy="87019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02" y="3337122"/>
            <a:ext cx="2426589" cy="417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6687" y="2249716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נביע וקטור כללי </a:t>
            </a:r>
          </a:p>
          <a:p>
            <a:r>
              <a:rPr lang="he-IL" sz="2800" dirty="0" smtClean="0"/>
              <a:t>שנמצא ב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52" y="2885572"/>
            <a:ext cx="847420" cy="26654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85" y="4111625"/>
            <a:ext cx="3751781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2" y="2238314"/>
            <a:ext cx="9921108" cy="87019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7" y="3781737"/>
            <a:ext cx="4767682" cy="100332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5178575"/>
            <a:ext cx="11914175" cy="1003325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 flipH="1">
            <a:off x="8143875" y="4283399"/>
            <a:ext cx="561975" cy="650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38912" y="3698849"/>
            <a:ext cx="4333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מערכת משוואות לינאריות!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904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3522512"/>
            <a:ext cx="3341903" cy="344500"/>
          </a:xfrm>
          <a:prstGeom prst="rect">
            <a:avLst/>
          </a:prstGeom>
        </p:spPr>
      </p:pic>
      <p:sp>
        <p:nvSpPr>
          <p:cNvPr id="7" name="אליפסה 6"/>
          <p:cNvSpPr/>
          <p:nvPr/>
        </p:nvSpPr>
        <p:spPr>
          <a:xfrm>
            <a:off x="3143250" y="2094239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2323007" y="3420329"/>
            <a:ext cx="4658818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5554729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/>
          <p:cNvSpPr/>
          <p:nvPr/>
        </p:nvSpPr>
        <p:spPr>
          <a:xfrm>
            <a:off x="8116954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/>
          <p:cNvSpPr/>
          <p:nvPr/>
        </p:nvSpPr>
        <p:spPr>
          <a:xfrm>
            <a:off x="10593454" y="21184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76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8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3522512"/>
            <a:ext cx="3341903" cy="344500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2311615" y="3988719"/>
            <a:ext cx="4658818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4128864"/>
            <a:ext cx="3306699" cy="35707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sp>
        <p:nvSpPr>
          <p:cNvPr id="20" name="אליפסה 19"/>
          <p:cNvSpPr/>
          <p:nvPr/>
        </p:nvSpPr>
        <p:spPr>
          <a:xfrm>
            <a:off x="3687829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6192904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8886424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11260204" y="2049934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7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26080" y="760231"/>
            <a:ext cx="8796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הטריוויאלי (של                         ) מוגדר להיות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43174" y="2208781"/>
            <a:ext cx="9179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האפס. (כלומר כל המקדמים =0)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01" y="1700146"/>
            <a:ext cx="3362021" cy="3419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94" y="936921"/>
            <a:ext cx="2162556" cy="2640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77055" y="3015232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274" y="3101850"/>
            <a:ext cx="299237" cy="2942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08272" y="302262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50" y="3116751"/>
            <a:ext cx="238887" cy="28666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9" y="3729537"/>
            <a:ext cx="3027578" cy="3671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77055" y="363452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17320" y="3634520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בלתי תלויים לינארית (</a:t>
            </a:r>
            <a:r>
              <a:rPr lang="he-IL" sz="2800" dirty="0" err="1" smtClean="0"/>
              <a:t>בת"ל</a:t>
            </a:r>
            <a:r>
              <a:rPr lang="he-IL" sz="2800" dirty="0" smtClean="0"/>
              <a:t>) </a:t>
            </a:r>
            <a:endParaRPr lang="he-IL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24528" y="4323403"/>
            <a:ext cx="74980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היחידי שמתאפס הוא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</a:t>
            </a:r>
            <a:r>
              <a:rPr lang="he-IL" sz="2800" dirty="0" err="1" smtClean="0"/>
              <a:t>הטריוואלי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791575" y="5367880"/>
            <a:ext cx="2852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תת קבוצה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63" y="5454725"/>
            <a:ext cx="1139112" cy="3495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6750" y="5336251"/>
            <a:ext cx="6657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אם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</a:t>
            </a:r>
            <a:r>
              <a:rPr lang="he-IL" sz="2800" dirty="0"/>
              <a:t>היחידי </a:t>
            </a:r>
            <a:r>
              <a:rPr lang="he-IL" sz="2800" dirty="0" smtClean="0"/>
              <a:t>שמתאפס בעזרת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66" y="6048857"/>
            <a:ext cx="222250" cy="2693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5350" y="5921944"/>
            <a:ext cx="64289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 </a:t>
            </a:r>
            <a:r>
              <a:rPr lang="he-IL" sz="2800" dirty="0"/>
              <a:t>מ       הוא </a:t>
            </a:r>
            <a:r>
              <a:rPr lang="he-IL" sz="2800" dirty="0" err="1"/>
              <a:t>הצ"ל</a:t>
            </a:r>
            <a:r>
              <a:rPr lang="he-IL" sz="2800" dirty="0"/>
              <a:t> </a:t>
            </a:r>
            <a:r>
              <a:rPr lang="he-IL" sz="2800" dirty="0" err="1"/>
              <a:t>הטריוואלי</a:t>
            </a:r>
            <a:r>
              <a:rPr lang="he-IL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05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3522512"/>
            <a:ext cx="3341903" cy="344500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2195793" y="4704296"/>
            <a:ext cx="4658818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sp>
        <p:nvSpPr>
          <p:cNvPr id="20" name="אליפסה 19"/>
          <p:cNvSpPr/>
          <p:nvPr/>
        </p:nvSpPr>
        <p:spPr>
          <a:xfrm>
            <a:off x="3116329" y="2550363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5602354" y="2588407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8088379" y="2570423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10650604" y="2595689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08" y="4862289"/>
            <a:ext cx="2139924" cy="31181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4128864"/>
            <a:ext cx="3306699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3522512"/>
            <a:ext cx="3341903" cy="344500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2133487" y="5346525"/>
            <a:ext cx="4658818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sp>
        <p:nvSpPr>
          <p:cNvPr id="20" name="אליפסה 19"/>
          <p:cNvSpPr/>
          <p:nvPr/>
        </p:nvSpPr>
        <p:spPr>
          <a:xfrm>
            <a:off x="3687829" y="257819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6180071" y="2609603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8880007" y="254873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11329161" y="2585244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08" y="4862289"/>
            <a:ext cx="2139924" cy="31181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28" y="5484401"/>
            <a:ext cx="3349446" cy="35204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4128864"/>
            <a:ext cx="3306699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15449" y="3522512"/>
            <a:ext cx="259080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נבדוק מתי קיים </a:t>
            </a:r>
          </a:p>
          <a:p>
            <a:r>
              <a:rPr lang="he-IL" sz="2800" dirty="0" smtClean="0"/>
              <a:t>פתרון למערכת!</a:t>
            </a:r>
          </a:p>
          <a:p>
            <a:r>
              <a:rPr lang="he-IL" sz="2800" dirty="0" smtClean="0"/>
              <a:t>נעבור למטריצה </a:t>
            </a:r>
          </a:p>
          <a:p>
            <a:r>
              <a:rPr lang="he-IL" sz="2800" dirty="0" smtClean="0"/>
              <a:t>ונדרג: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3366144"/>
            <a:ext cx="8182508" cy="20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2039258"/>
            <a:ext cx="9829571" cy="20066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48322" y="4581525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יש פתרון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7748322" y="3441623"/>
            <a:ext cx="2424150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51" y="4693516"/>
            <a:ext cx="2544775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79" y="2329347"/>
            <a:ext cx="7581515" cy="10033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66" y="4860417"/>
            <a:ext cx="7968767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6" y="3909207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1" y="3316560"/>
            <a:ext cx="6762350" cy="10033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2114632"/>
            <a:ext cx="7667625" cy="870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63200" y="2311982"/>
            <a:ext cx="16851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72073" y="2311982"/>
            <a:ext cx="16851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8450" y="3511976"/>
            <a:ext cx="53998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נניח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שלהם שמתאפס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42" y="4814727"/>
            <a:ext cx="2866834" cy="17331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58097" y="4860132"/>
            <a:ext cx="234737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כמו מקודם נגיע שזה שקול למערכת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69" y="5509043"/>
            <a:ext cx="3968039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סכום תתי מרחבים</a:t>
            </a:r>
            <a:endParaRPr lang="he-IL" dirty="0"/>
          </a:p>
        </p:txBody>
      </p:sp>
      <p:sp>
        <p:nvSpPr>
          <p:cNvPr id="12" name="כותרת 1 1 1"/>
          <p:cNvSpPr txBox="1">
            <a:spLocks/>
          </p:cNvSpPr>
          <p:nvPr/>
        </p:nvSpPr>
        <p:spPr>
          <a:xfrm>
            <a:off x="2447925" y="118110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משפט: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1424474"/>
            <a:ext cx="299237" cy="294208"/>
          </a:xfrm>
          <a:prstGeom prst="rect">
            <a:avLst/>
          </a:prstGeom>
        </p:spPr>
      </p:pic>
      <p:pic>
        <p:nvPicPr>
          <p:cNvPr id="85" name="תמונה 8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3565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19620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1266826" y="4457700"/>
            <a:ext cx="1967684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5" y="3796777"/>
            <a:ext cx="651055" cy="430893"/>
          </a:xfrm>
          <a:prstGeom prst="rect">
            <a:avLst/>
          </a:prstGeom>
        </p:spPr>
      </p:pic>
      <p:sp>
        <p:nvSpPr>
          <p:cNvPr id="31" name="אליפסה 30"/>
          <p:cNvSpPr/>
          <p:nvPr/>
        </p:nvSpPr>
        <p:spPr>
          <a:xfrm>
            <a:off x="3713847" y="4457700"/>
            <a:ext cx="1967684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5" y="3931615"/>
            <a:ext cx="638475" cy="43089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52" y="5207838"/>
            <a:ext cx="349117" cy="34911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60" y="5302338"/>
            <a:ext cx="349117" cy="122664"/>
          </a:xfrm>
          <a:prstGeom prst="rect">
            <a:avLst/>
          </a:prstGeom>
        </p:spPr>
      </p:pic>
      <p:sp>
        <p:nvSpPr>
          <p:cNvPr id="38" name="אליפסה 37"/>
          <p:cNvSpPr/>
          <p:nvPr/>
        </p:nvSpPr>
        <p:spPr>
          <a:xfrm>
            <a:off x="6603968" y="3295650"/>
            <a:ext cx="4076289" cy="35676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13" y="3256991"/>
            <a:ext cx="2016070" cy="43089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68" y="4903696"/>
            <a:ext cx="534683" cy="308230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06" y="3445104"/>
            <a:ext cx="1440499" cy="424603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2" y="5687260"/>
            <a:ext cx="534683" cy="308230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0" y="5184393"/>
            <a:ext cx="223308" cy="358553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6" y="5110235"/>
            <a:ext cx="223308" cy="358553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99" y="4086986"/>
            <a:ext cx="1440499" cy="42460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84" y="4939111"/>
            <a:ext cx="547264" cy="308230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72" y="5687260"/>
            <a:ext cx="547264" cy="308230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6" y="4708693"/>
            <a:ext cx="1122834" cy="390006"/>
          </a:xfrm>
          <a:prstGeom prst="rect">
            <a:avLst/>
          </a:prstGeom>
        </p:spPr>
      </p:pic>
      <p:pic>
        <p:nvPicPr>
          <p:cNvPr id="73" name="תמונה 7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85" y="5785499"/>
            <a:ext cx="1792761" cy="383715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63" y="6332508"/>
            <a:ext cx="1792761" cy="383715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5289511"/>
            <a:ext cx="1179347" cy="339471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6" y="4779964"/>
            <a:ext cx="1475091" cy="424602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9" y="4131753"/>
            <a:ext cx="1792761" cy="383715"/>
          </a:xfrm>
          <a:prstGeom prst="rect">
            <a:avLst/>
          </a:prstGeom>
        </p:spPr>
      </p:pic>
      <p:pic>
        <p:nvPicPr>
          <p:cNvPr id="84" name="תמונה 8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12" y="5403205"/>
            <a:ext cx="1792761" cy="383715"/>
          </a:xfrm>
          <a:prstGeom prst="rect">
            <a:avLst/>
          </a:prstGeom>
        </p:spPr>
      </p:pic>
      <p:pic>
        <p:nvPicPr>
          <p:cNvPr id="89" name="תמונה 8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43" y="2205185"/>
            <a:ext cx="8786014" cy="4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 1 1"/>
          <p:cNvSpPr txBox="1">
            <a:spLocks/>
          </p:cNvSpPr>
          <p:nvPr/>
        </p:nvSpPr>
        <p:spPr>
          <a:xfrm>
            <a:off x="2447925" y="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243374"/>
            <a:ext cx="299237" cy="29420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754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7809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1266826" y="4457700"/>
            <a:ext cx="1967684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5" y="3796777"/>
            <a:ext cx="651055" cy="430893"/>
          </a:xfrm>
          <a:prstGeom prst="rect">
            <a:avLst/>
          </a:prstGeom>
        </p:spPr>
      </p:pic>
      <p:sp>
        <p:nvSpPr>
          <p:cNvPr id="31" name="אליפסה 30"/>
          <p:cNvSpPr/>
          <p:nvPr/>
        </p:nvSpPr>
        <p:spPr>
          <a:xfrm>
            <a:off x="3713847" y="4457700"/>
            <a:ext cx="1967684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5" y="3931615"/>
            <a:ext cx="638475" cy="43089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52" y="5207838"/>
            <a:ext cx="349117" cy="34911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60" y="5302338"/>
            <a:ext cx="349117" cy="122664"/>
          </a:xfrm>
          <a:prstGeom prst="rect">
            <a:avLst/>
          </a:prstGeom>
        </p:spPr>
      </p:pic>
      <p:sp>
        <p:nvSpPr>
          <p:cNvPr id="38" name="אליפסה 37"/>
          <p:cNvSpPr/>
          <p:nvPr/>
        </p:nvSpPr>
        <p:spPr>
          <a:xfrm>
            <a:off x="6603968" y="3295650"/>
            <a:ext cx="4076289" cy="35676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13" y="3256991"/>
            <a:ext cx="2016070" cy="43089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68" y="4903696"/>
            <a:ext cx="534683" cy="308230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06" y="3445104"/>
            <a:ext cx="1440499" cy="424603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2" y="5687260"/>
            <a:ext cx="534683" cy="308230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0" y="5184393"/>
            <a:ext cx="223308" cy="358553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6" y="5110235"/>
            <a:ext cx="223308" cy="358553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99" y="4086986"/>
            <a:ext cx="1440499" cy="42460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84" y="4939111"/>
            <a:ext cx="547264" cy="308230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72" y="5687260"/>
            <a:ext cx="547264" cy="308230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6" y="4708693"/>
            <a:ext cx="1122834" cy="390006"/>
          </a:xfrm>
          <a:prstGeom prst="rect">
            <a:avLst/>
          </a:prstGeom>
        </p:spPr>
      </p:pic>
      <p:pic>
        <p:nvPicPr>
          <p:cNvPr id="73" name="תמונה 7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85" y="5785499"/>
            <a:ext cx="1792761" cy="383715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63" y="6332508"/>
            <a:ext cx="1792761" cy="383715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5289511"/>
            <a:ext cx="1179347" cy="339471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6" y="4779964"/>
            <a:ext cx="1475091" cy="424602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9" y="4131753"/>
            <a:ext cx="1792761" cy="383715"/>
          </a:xfrm>
          <a:prstGeom prst="rect">
            <a:avLst/>
          </a:prstGeom>
        </p:spPr>
      </p:pic>
      <p:pic>
        <p:nvPicPr>
          <p:cNvPr id="84" name="תמונה 8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12" y="5403205"/>
            <a:ext cx="1792761" cy="383715"/>
          </a:xfrm>
          <a:prstGeom prst="rect">
            <a:avLst/>
          </a:prstGeom>
        </p:spPr>
      </p:pic>
      <p:sp>
        <p:nvSpPr>
          <p:cNvPr id="34" name="אליפסה 33"/>
          <p:cNvSpPr/>
          <p:nvPr/>
        </p:nvSpPr>
        <p:spPr>
          <a:xfrm>
            <a:off x="1780748" y="3619978"/>
            <a:ext cx="1009803" cy="920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6478923" y="4510185"/>
            <a:ext cx="1598408" cy="6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/>
          <p:cNvSpPr/>
          <p:nvPr/>
        </p:nvSpPr>
        <p:spPr>
          <a:xfrm>
            <a:off x="6553207" y="5192877"/>
            <a:ext cx="1631742" cy="529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אליפסה 40"/>
          <p:cNvSpPr/>
          <p:nvPr/>
        </p:nvSpPr>
        <p:spPr>
          <a:xfrm>
            <a:off x="8949007" y="4605748"/>
            <a:ext cx="1711838" cy="743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1080021"/>
            <a:ext cx="3517925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 1 1"/>
          <p:cNvSpPr txBox="1">
            <a:spLocks/>
          </p:cNvSpPr>
          <p:nvPr/>
        </p:nvSpPr>
        <p:spPr>
          <a:xfrm>
            <a:off x="2447925" y="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243374"/>
            <a:ext cx="299237" cy="29420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754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7809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1266826" y="4457700"/>
            <a:ext cx="1967684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5" y="3796777"/>
            <a:ext cx="651055" cy="430893"/>
          </a:xfrm>
          <a:prstGeom prst="rect">
            <a:avLst/>
          </a:prstGeom>
        </p:spPr>
      </p:pic>
      <p:sp>
        <p:nvSpPr>
          <p:cNvPr id="31" name="אליפסה 30"/>
          <p:cNvSpPr/>
          <p:nvPr/>
        </p:nvSpPr>
        <p:spPr>
          <a:xfrm>
            <a:off x="3713847" y="4457700"/>
            <a:ext cx="1967684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5" y="3931615"/>
            <a:ext cx="638475" cy="43089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52" y="5207838"/>
            <a:ext cx="349117" cy="34911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60" y="5302338"/>
            <a:ext cx="349117" cy="122664"/>
          </a:xfrm>
          <a:prstGeom prst="rect">
            <a:avLst/>
          </a:prstGeom>
        </p:spPr>
      </p:pic>
      <p:sp>
        <p:nvSpPr>
          <p:cNvPr id="38" name="אליפסה 37"/>
          <p:cNvSpPr/>
          <p:nvPr/>
        </p:nvSpPr>
        <p:spPr>
          <a:xfrm>
            <a:off x="6603968" y="3295650"/>
            <a:ext cx="4076289" cy="35676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13" y="3256991"/>
            <a:ext cx="2016070" cy="43089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68" y="4903696"/>
            <a:ext cx="534683" cy="308230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06" y="3445104"/>
            <a:ext cx="1440499" cy="424603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2" y="5687260"/>
            <a:ext cx="534683" cy="308230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0" y="5184393"/>
            <a:ext cx="223308" cy="358553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6" y="5110235"/>
            <a:ext cx="223308" cy="358553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99" y="4086986"/>
            <a:ext cx="1440499" cy="42460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84" y="4939111"/>
            <a:ext cx="547264" cy="308230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72" y="5687260"/>
            <a:ext cx="547264" cy="308230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6" y="4708693"/>
            <a:ext cx="1122834" cy="390006"/>
          </a:xfrm>
          <a:prstGeom prst="rect">
            <a:avLst/>
          </a:prstGeom>
        </p:spPr>
      </p:pic>
      <p:pic>
        <p:nvPicPr>
          <p:cNvPr id="73" name="תמונה 7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85" y="5785499"/>
            <a:ext cx="1792761" cy="383715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63" y="6332508"/>
            <a:ext cx="1792761" cy="383715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5289511"/>
            <a:ext cx="1179347" cy="339471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6" y="4779964"/>
            <a:ext cx="1475091" cy="424602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9" y="4131753"/>
            <a:ext cx="1792761" cy="383715"/>
          </a:xfrm>
          <a:prstGeom prst="rect">
            <a:avLst/>
          </a:prstGeom>
        </p:spPr>
      </p:pic>
      <p:pic>
        <p:nvPicPr>
          <p:cNvPr id="84" name="תמונה 8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12" y="5403205"/>
            <a:ext cx="1792761" cy="383715"/>
          </a:xfrm>
          <a:prstGeom prst="rect">
            <a:avLst/>
          </a:prstGeom>
        </p:spPr>
      </p:pic>
      <p:sp>
        <p:nvSpPr>
          <p:cNvPr id="34" name="אליפסה 33"/>
          <p:cNvSpPr/>
          <p:nvPr/>
        </p:nvSpPr>
        <p:spPr>
          <a:xfrm>
            <a:off x="4245267" y="3621925"/>
            <a:ext cx="1009803" cy="920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6569873" y="3965050"/>
            <a:ext cx="1955001" cy="6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/>
          <p:cNvSpPr/>
          <p:nvPr/>
        </p:nvSpPr>
        <p:spPr>
          <a:xfrm>
            <a:off x="7667573" y="3345352"/>
            <a:ext cx="1886002" cy="626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אליפסה 40"/>
          <p:cNvSpPr/>
          <p:nvPr/>
        </p:nvSpPr>
        <p:spPr>
          <a:xfrm>
            <a:off x="6254243" y="4519289"/>
            <a:ext cx="1711838" cy="743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1080021"/>
            <a:ext cx="3517925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אליפסה 42"/>
          <p:cNvSpPr/>
          <p:nvPr/>
        </p:nvSpPr>
        <p:spPr>
          <a:xfrm>
            <a:off x="90525" y="2737653"/>
            <a:ext cx="4595775" cy="4063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 1 1"/>
          <p:cNvSpPr txBox="1">
            <a:spLocks/>
          </p:cNvSpPr>
          <p:nvPr/>
        </p:nvSpPr>
        <p:spPr>
          <a:xfrm>
            <a:off x="2447925" y="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243374"/>
            <a:ext cx="299237" cy="29420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754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7809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556915" y="4466907"/>
            <a:ext cx="1575391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94" y="3794432"/>
            <a:ext cx="521256" cy="430893"/>
          </a:xfrm>
          <a:prstGeom prst="rect">
            <a:avLst/>
          </a:prstGeom>
        </p:spPr>
      </p:pic>
      <p:sp>
        <p:nvSpPr>
          <p:cNvPr id="31" name="אליפסה 30"/>
          <p:cNvSpPr/>
          <p:nvPr/>
        </p:nvSpPr>
        <p:spPr>
          <a:xfrm>
            <a:off x="2612266" y="4466907"/>
            <a:ext cx="1575391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3781769"/>
            <a:ext cx="511184" cy="43089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8" y="4634072"/>
            <a:ext cx="465489" cy="292506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8" y="4912903"/>
            <a:ext cx="428084" cy="308230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72" y="5696467"/>
            <a:ext cx="428084" cy="308230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9" y="5193600"/>
            <a:ext cx="178788" cy="358553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25" y="5119442"/>
            <a:ext cx="178788" cy="35855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03" y="4948318"/>
            <a:ext cx="438157" cy="308230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91" y="5696467"/>
            <a:ext cx="438157" cy="30823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21" y="1118228"/>
            <a:ext cx="5640248" cy="39479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2400097"/>
            <a:ext cx="503231" cy="402586"/>
          </a:xfrm>
          <a:prstGeom prst="rect">
            <a:avLst/>
          </a:prstGeom>
        </p:spPr>
      </p:pic>
      <p:sp>
        <p:nvSpPr>
          <p:cNvPr id="61" name="אליפסה 60"/>
          <p:cNvSpPr/>
          <p:nvPr/>
        </p:nvSpPr>
        <p:spPr>
          <a:xfrm>
            <a:off x="6681825" y="2737653"/>
            <a:ext cx="4595775" cy="4063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אליפסה 63"/>
          <p:cNvSpPr/>
          <p:nvPr/>
        </p:nvSpPr>
        <p:spPr>
          <a:xfrm>
            <a:off x="7148215" y="4466907"/>
            <a:ext cx="1575391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5" name="תמונה 6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4" y="3794432"/>
            <a:ext cx="521256" cy="430893"/>
          </a:xfrm>
          <a:prstGeom prst="rect">
            <a:avLst/>
          </a:prstGeom>
        </p:spPr>
      </p:pic>
      <p:sp>
        <p:nvSpPr>
          <p:cNvPr id="68" name="אליפסה 67"/>
          <p:cNvSpPr/>
          <p:nvPr/>
        </p:nvSpPr>
        <p:spPr>
          <a:xfrm>
            <a:off x="9203566" y="4466907"/>
            <a:ext cx="1575391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86" y="3781769"/>
            <a:ext cx="511184" cy="430894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58" y="4912903"/>
            <a:ext cx="428084" cy="308230"/>
          </a:xfrm>
          <a:prstGeom prst="rect">
            <a:avLst/>
          </a:prstGeom>
        </p:spPr>
      </p:pic>
      <p:pic>
        <p:nvPicPr>
          <p:cNvPr id="72" name="תמונה 7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72" y="5696467"/>
            <a:ext cx="428084" cy="308230"/>
          </a:xfrm>
          <a:prstGeom prst="rect">
            <a:avLst/>
          </a:prstGeom>
        </p:spPr>
      </p:pic>
      <p:pic>
        <p:nvPicPr>
          <p:cNvPr id="76" name="תמונה 7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29" y="5193600"/>
            <a:ext cx="178788" cy="358553"/>
          </a:xfrm>
          <a:prstGeom prst="rect">
            <a:avLst/>
          </a:prstGeom>
        </p:spPr>
      </p:pic>
      <p:pic>
        <p:nvPicPr>
          <p:cNvPr id="77" name="תמונה 7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25" y="5119442"/>
            <a:ext cx="178788" cy="358553"/>
          </a:xfrm>
          <a:prstGeom prst="rect">
            <a:avLst/>
          </a:prstGeom>
        </p:spPr>
      </p:pic>
      <p:pic>
        <p:nvPicPr>
          <p:cNvPr id="78" name="תמונה 7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03" y="4948318"/>
            <a:ext cx="438157" cy="308230"/>
          </a:xfrm>
          <a:prstGeom prst="rect">
            <a:avLst/>
          </a:prstGeom>
        </p:spPr>
      </p:pic>
      <p:pic>
        <p:nvPicPr>
          <p:cNvPr id="79" name="תמונה 7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91" y="5696467"/>
            <a:ext cx="438157" cy="308230"/>
          </a:xfrm>
          <a:prstGeom prst="rect">
            <a:avLst/>
          </a:prstGeom>
        </p:spPr>
      </p:pic>
      <p:pic>
        <p:nvPicPr>
          <p:cNvPr id="80" name="תמונה 7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94" y="2400097"/>
            <a:ext cx="503231" cy="4025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13" y="5193600"/>
            <a:ext cx="349117" cy="3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2" grpId="0" animBg="1"/>
      <p:bldP spid="31" grpId="0" animBg="1"/>
      <p:bldP spid="61" grpId="0" animBg="1"/>
      <p:bldP spid="64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77055" y="32461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274" y="411228"/>
            <a:ext cx="299237" cy="2942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08272" y="332003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50" y="426129"/>
            <a:ext cx="238887" cy="28666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5" y="3307884"/>
            <a:ext cx="3027578" cy="3671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77055" y="116297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17320" y="1162973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בלתי תלויים לינארית (</a:t>
            </a:r>
            <a:r>
              <a:rPr lang="he-IL" sz="2800" dirty="0" err="1" smtClean="0"/>
              <a:t>בת"ל</a:t>
            </a:r>
            <a:r>
              <a:rPr lang="he-IL" sz="2800" dirty="0" smtClean="0"/>
              <a:t>) </a:t>
            </a:r>
            <a:endParaRPr lang="he-IL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24528" y="2115257"/>
            <a:ext cx="74980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היחידי שמתאפס הוא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</a:t>
            </a:r>
            <a:r>
              <a:rPr lang="he-IL" sz="2800" dirty="0" err="1" smtClean="0"/>
              <a:t>הטריוואלי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82127" y="3214114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שקול כדי להראות ש 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15184" y="3209164"/>
            <a:ext cx="15001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 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76" y="4312971"/>
            <a:ext cx="9615830" cy="472745"/>
          </a:xfrm>
          <a:prstGeom prst="rect">
            <a:avLst/>
          </a:prstGeom>
        </p:spPr>
      </p:pic>
      <p:sp>
        <p:nvSpPr>
          <p:cNvPr id="6" name="סוגר מסולסל ימני 5"/>
          <p:cNvSpPr/>
          <p:nvPr/>
        </p:nvSpPr>
        <p:spPr>
          <a:xfrm rot="5400000">
            <a:off x="4235123" y="1876038"/>
            <a:ext cx="393192" cy="65774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3154680" y="5660136"/>
            <a:ext cx="2825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נניח שצ"ל מתאפס</a:t>
            </a:r>
            <a:endParaRPr lang="he-IL" sz="2800" dirty="0"/>
          </a:p>
        </p:txBody>
      </p:sp>
      <p:sp>
        <p:nvSpPr>
          <p:cNvPr id="28" name="סוגר מסולסל ימני 27"/>
          <p:cNvSpPr/>
          <p:nvPr/>
        </p:nvSpPr>
        <p:spPr>
          <a:xfrm rot="5400000">
            <a:off x="8023749" y="4765108"/>
            <a:ext cx="393192" cy="7317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7854474" y="5543799"/>
            <a:ext cx="8102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גורר</a:t>
            </a:r>
            <a:endParaRPr lang="he-IL" sz="2800" dirty="0"/>
          </a:p>
        </p:txBody>
      </p:sp>
      <p:sp>
        <p:nvSpPr>
          <p:cNvPr id="30" name="סוגר מסולסל ימני 29"/>
          <p:cNvSpPr/>
          <p:nvPr/>
        </p:nvSpPr>
        <p:spPr>
          <a:xfrm rot="5400000">
            <a:off x="9671229" y="4105502"/>
            <a:ext cx="393192" cy="21185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8995913" y="5543799"/>
            <a:ext cx="18982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 </a:t>
            </a:r>
            <a:r>
              <a:rPr lang="he-IL" sz="2800" dirty="0" err="1" smtClean="0"/>
              <a:t>טריוואלי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67" y="1361161"/>
            <a:ext cx="2162556" cy="2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8" grpId="0" animBg="1"/>
      <p:bldP spid="29" grpId="0"/>
      <p:bldP spid="30" grpId="0" animBg="1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 1 1"/>
          <p:cNvSpPr txBox="1">
            <a:spLocks/>
          </p:cNvSpPr>
          <p:nvPr/>
        </p:nvSpPr>
        <p:spPr>
          <a:xfrm>
            <a:off x="2447925" y="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243374"/>
            <a:ext cx="299237" cy="29420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754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7809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71" y="1662100"/>
            <a:ext cx="1611859" cy="3445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93" y="2995600"/>
            <a:ext cx="520522" cy="3445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21" y="2995600"/>
            <a:ext cx="510464" cy="3445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71" y="4443400"/>
            <a:ext cx="1566596" cy="344500"/>
          </a:xfrm>
          <a:prstGeom prst="rect">
            <a:avLst/>
          </a:prstGeom>
        </p:spPr>
      </p:pic>
      <p:cxnSp>
        <p:nvCxnSpPr>
          <p:cNvPr id="14" name="מחבר ישר 13"/>
          <p:cNvCxnSpPr/>
          <p:nvPr/>
        </p:nvCxnSpPr>
        <p:spPr>
          <a:xfrm>
            <a:off x="3712185" y="3552825"/>
            <a:ext cx="1107465" cy="800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 flipH="1">
            <a:off x="7245134" y="3743325"/>
            <a:ext cx="1489291" cy="700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7503135" y="2138350"/>
            <a:ext cx="1107465" cy="800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flipH="1">
            <a:off x="3625634" y="2071794"/>
            <a:ext cx="1489291" cy="700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7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58" y="2492953"/>
            <a:ext cx="2627757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51" y="3424522"/>
            <a:ext cx="5413934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71" y="4452813"/>
            <a:ext cx="6374511" cy="417424"/>
          </a:xfrm>
          <a:prstGeom prst="rect">
            <a:avLst/>
          </a:prstGeom>
        </p:spPr>
      </p:pic>
      <p:sp>
        <p:nvSpPr>
          <p:cNvPr id="12" name="כותרת 1 1 1 1"/>
          <p:cNvSpPr txBox="1">
            <a:spLocks/>
          </p:cNvSpPr>
          <p:nvPr/>
        </p:nvSpPr>
        <p:spPr>
          <a:xfrm>
            <a:off x="3610649" y="1008958"/>
            <a:ext cx="8314652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יהיה          מ"ו. יהיו                    ת"מ</a:t>
            </a:r>
            <a:r>
              <a:rPr lang="he-IL" sz="2800" dirty="0"/>
              <a:t> </a:t>
            </a:r>
            <a:r>
              <a:rPr lang="he-IL" sz="2800" dirty="0" smtClean="0"/>
              <a:t>ו  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38" y="1252332"/>
            <a:ext cx="299237" cy="29420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75" y="1244233"/>
            <a:ext cx="1307592" cy="3445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79" y="1279304"/>
            <a:ext cx="1702384" cy="379705"/>
          </a:xfrm>
          <a:prstGeom prst="rect">
            <a:avLst/>
          </a:prstGeom>
        </p:spPr>
      </p:pic>
      <p:sp>
        <p:nvSpPr>
          <p:cNvPr id="17" name="כותרת 1 1 1 2"/>
          <p:cNvSpPr txBox="1">
            <a:spLocks/>
          </p:cNvSpPr>
          <p:nvPr/>
        </p:nvSpPr>
        <p:spPr>
          <a:xfrm>
            <a:off x="1620388" y="1008958"/>
            <a:ext cx="3054579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שני תתי קבוצות. אזי: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714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7" y="2042441"/>
            <a:ext cx="6374511" cy="417424"/>
          </a:xfrm>
          <a:prstGeom prst="rect">
            <a:avLst/>
          </a:prstGeom>
        </p:spPr>
      </p:pic>
      <p:sp>
        <p:nvSpPr>
          <p:cNvPr id="12" name="כותרת 1 1 1 1"/>
          <p:cNvSpPr txBox="1">
            <a:spLocks/>
          </p:cNvSpPr>
          <p:nvPr/>
        </p:nvSpPr>
        <p:spPr>
          <a:xfrm>
            <a:off x="3610649" y="1008958"/>
            <a:ext cx="8314652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יהיה          מ"ו. יהיו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38" y="1252332"/>
            <a:ext cx="299237" cy="29420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4" y="1231580"/>
            <a:ext cx="1702384" cy="379705"/>
          </a:xfrm>
          <a:prstGeom prst="rect">
            <a:avLst/>
          </a:prstGeom>
        </p:spPr>
      </p:pic>
      <p:sp>
        <p:nvSpPr>
          <p:cNvPr id="17" name="כותרת 1 1 1 2"/>
          <p:cNvSpPr txBox="1">
            <a:spLocks/>
          </p:cNvSpPr>
          <p:nvPr/>
        </p:nvSpPr>
        <p:spPr>
          <a:xfrm>
            <a:off x="4061692" y="980392"/>
            <a:ext cx="3054579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שני תתי קבוצות. אזי: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82438" y="2972437"/>
            <a:ext cx="1257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38" y="3572564"/>
            <a:ext cx="568300" cy="41742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13" y="3133057"/>
            <a:ext cx="5325923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4" y="3931149"/>
            <a:ext cx="231343" cy="374675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55" y="4497563"/>
            <a:ext cx="6050128" cy="417424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2981325" y="3341769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43474" y="3021777"/>
            <a:ext cx="1562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</a:t>
            </a:r>
            <a:endParaRPr lang="he-IL" sz="2800" dirty="0"/>
          </a:p>
        </p:txBody>
      </p:sp>
      <p:cxnSp>
        <p:nvCxnSpPr>
          <p:cNvPr id="20" name="מחבר חץ ישר 19"/>
          <p:cNvCxnSpPr/>
          <p:nvPr/>
        </p:nvCxnSpPr>
        <p:spPr>
          <a:xfrm>
            <a:off x="2981325" y="4104288"/>
            <a:ext cx="3924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קבוצה 24"/>
          <p:cNvGrpSpPr/>
          <p:nvPr/>
        </p:nvGrpSpPr>
        <p:grpSpPr>
          <a:xfrm>
            <a:off x="271924" y="3599806"/>
            <a:ext cx="2447925" cy="1008963"/>
            <a:chOff x="4277937" y="3804049"/>
            <a:chExt cx="7148893" cy="2510979"/>
          </a:xfrm>
        </p:grpSpPr>
        <p:sp>
          <p:nvSpPr>
            <p:cNvPr id="26" name="אליפסה 25"/>
            <p:cNvSpPr/>
            <p:nvPr/>
          </p:nvSpPr>
          <p:spPr>
            <a:xfrm>
              <a:off x="8616621" y="3804049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4277937" y="3850234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27413" y="5443490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1" name="תמונה 30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41" y="5667176"/>
              <a:ext cx="248945" cy="30175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359" y="4830252"/>
              <a:ext cx="414908" cy="291694"/>
            </a:xfrm>
            <a:prstGeom prst="rect">
              <a:avLst/>
            </a:prstGeom>
          </p:spPr>
        </p:pic>
        <p:sp>
          <p:nvSpPr>
            <p:cNvPr id="33" name="אליפסה 32"/>
            <p:cNvSpPr/>
            <p:nvPr/>
          </p:nvSpPr>
          <p:spPr>
            <a:xfrm>
              <a:off x="8691335" y="4040874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4" name="תמונה 33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225" y="4866380"/>
              <a:ext cx="1420747" cy="417424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03" y="5126317"/>
              <a:ext cx="372161" cy="233858"/>
            </a:xfrm>
            <a:prstGeom prst="rect">
              <a:avLst/>
            </a:prstGeom>
          </p:spPr>
        </p:pic>
      </p:grpSp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4" y="5233271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55" y="5799684"/>
            <a:ext cx="6374512" cy="417424"/>
          </a:xfrm>
          <a:prstGeom prst="rect">
            <a:avLst/>
          </a:prstGeom>
        </p:spPr>
      </p:pic>
      <p:grpSp>
        <p:nvGrpSpPr>
          <p:cNvPr id="18" name="קבוצה 17"/>
          <p:cNvGrpSpPr/>
          <p:nvPr/>
        </p:nvGrpSpPr>
        <p:grpSpPr>
          <a:xfrm>
            <a:off x="224894" y="5006082"/>
            <a:ext cx="2414550" cy="1060875"/>
            <a:chOff x="90525" y="2400097"/>
            <a:chExt cx="11187075" cy="4400754"/>
          </a:xfrm>
        </p:grpSpPr>
        <p:sp>
          <p:nvSpPr>
            <p:cNvPr id="41" name="אליפסה 40"/>
            <p:cNvSpPr/>
            <p:nvPr/>
          </p:nvSpPr>
          <p:spPr>
            <a:xfrm>
              <a:off x="90525" y="2737653"/>
              <a:ext cx="4595775" cy="40631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אליפסה 41"/>
            <p:cNvSpPr/>
            <p:nvPr/>
          </p:nvSpPr>
          <p:spPr>
            <a:xfrm>
              <a:off x="556915" y="4466907"/>
              <a:ext cx="1575391" cy="193460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3" name="תמונה 4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94" y="3794432"/>
              <a:ext cx="521256" cy="430893"/>
            </a:xfrm>
            <a:prstGeom prst="rect">
              <a:avLst/>
            </a:prstGeom>
          </p:spPr>
        </p:pic>
        <p:sp>
          <p:nvSpPr>
            <p:cNvPr id="44" name="אליפסה 43"/>
            <p:cNvSpPr/>
            <p:nvPr/>
          </p:nvSpPr>
          <p:spPr>
            <a:xfrm>
              <a:off x="2612266" y="4466907"/>
              <a:ext cx="1575391" cy="193460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5" name="תמונה 4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6" y="3781769"/>
              <a:ext cx="511184" cy="430894"/>
            </a:xfrm>
            <a:prstGeom prst="rect">
              <a:avLst/>
            </a:prstGeom>
          </p:spPr>
        </p:pic>
        <p:pic>
          <p:nvPicPr>
            <p:cNvPr id="46" name="תמונה 4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318" y="4634072"/>
              <a:ext cx="465489" cy="292506"/>
            </a:xfrm>
            <a:prstGeom prst="rect">
              <a:avLst/>
            </a:prstGeom>
          </p:spPr>
        </p:pic>
        <p:pic>
          <p:nvPicPr>
            <p:cNvPr id="47" name="תמונה 4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758" y="4912903"/>
              <a:ext cx="428084" cy="308230"/>
            </a:xfrm>
            <a:prstGeom prst="rect">
              <a:avLst/>
            </a:prstGeom>
          </p:spPr>
        </p:pic>
        <p:pic>
          <p:nvPicPr>
            <p:cNvPr id="48" name="תמונה 4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672" y="5696467"/>
              <a:ext cx="428084" cy="308230"/>
            </a:xfrm>
            <a:prstGeom prst="rect">
              <a:avLst/>
            </a:prstGeom>
          </p:spPr>
        </p:pic>
        <p:pic>
          <p:nvPicPr>
            <p:cNvPr id="49" name="תמונה 4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29" y="5193600"/>
              <a:ext cx="178788" cy="358553"/>
            </a:xfrm>
            <a:prstGeom prst="rect">
              <a:avLst/>
            </a:prstGeom>
          </p:spPr>
        </p:pic>
        <p:pic>
          <p:nvPicPr>
            <p:cNvPr id="50" name="תמונה 4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025" y="5119442"/>
              <a:ext cx="178788" cy="358553"/>
            </a:xfrm>
            <a:prstGeom prst="rect">
              <a:avLst/>
            </a:prstGeom>
          </p:spPr>
        </p:pic>
        <p:pic>
          <p:nvPicPr>
            <p:cNvPr id="51" name="תמונה 5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703" y="4948318"/>
              <a:ext cx="438157" cy="308230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691" y="5696467"/>
              <a:ext cx="438157" cy="308230"/>
            </a:xfrm>
            <a:prstGeom prst="rect">
              <a:avLst/>
            </a:prstGeom>
          </p:spPr>
        </p:pic>
        <p:pic>
          <p:nvPicPr>
            <p:cNvPr id="53" name="תמונה 5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94" y="2400097"/>
              <a:ext cx="503231" cy="402586"/>
            </a:xfrm>
            <a:prstGeom prst="rect">
              <a:avLst/>
            </a:prstGeom>
          </p:spPr>
        </p:pic>
        <p:sp>
          <p:nvSpPr>
            <p:cNvPr id="54" name="אליפסה 53"/>
            <p:cNvSpPr/>
            <p:nvPr/>
          </p:nvSpPr>
          <p:spPr>
            <a:xfrm>
              <a:off x="6681825" y="2737653"/>
              <a:ext cx="4595775" cy="40631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אליפסה 54"/>
            <p:cNvSpPr/>
            <p:nvPr/>
          </p:nvSpPr>
          <p:spPr>
            <a:xfrm>
              <a:off x="7148215" y="4466907"/>
              <a:ext cx="1575391" cy="193460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6" name="תמונה 5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7094" y="3794432"/>
              <a:ext cx="521256" cy="430893"/>
            </a:xfrm>
            <a:prstGeom prst="rect">
              <a:avLst/>
            </a:prstGeom>
          </p:spPr>
        </p:pic>
        <p:sp>
          <p:nvSpPr>
            <p:cNvPr id="57" name="אליפסה 56"/>
            <p:cNvSpPr/>
            <p:nvPr/>
          </p:nvSpPr>
          <p:spPr>
            <a:xfrm>
              <a:off x="9203566" y="4466907"/>
              <a:ext cx="1575391" cy="193460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8" name="תמונה 57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886" y="3781769"/>
              <a:ext cx="511184" cy="430894"/>
            </a:xfrm>
            <a:prstGeom prst="rect">
              <a:avLst/>
            </a:prstGeom>
          </p:spPr>
        </p:pic>
        <p:pic>
          <p:nvPicPr>
            <p:cNvPr id="59" name="תמונה 58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058" y="4912903"/>
              <a:ext cx="428084" cy="308230"/>
            </a:xfrm>
            <a:prstGeom prst="rect">
              <a:avLst/>
            </a:prstGeom>
          </p:spPr>
        </p:pic>
        <p:pic>
          <p:nvPicPr>
            <p:cNvPr id="60" name="תמונה 59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972" y="5696467"/>
              <a:ext cx="428084" cy="308230"/>
            </a:xfrm>
            <a:prstGeom prst="rect">
              <a:avLst/>
            </a:prstGeom>
          </p:spPr>
        </p:pic>
        <p:pic>
          <p:nvPicPr>
            <p:cNvPr id="61" name="תמונה 60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829" y="5193600"/>
              <a:ext cx="178788" cy="358553"/>
            </a:xfrm>
            <a:prstGeom prst="rect">
              <a:avLst/>
            </a:prstGeom>
          </p:spPr>
        </p:pic>
        <p:pic>
          <p:nvPicPr>
            <p:cNvPr id="62" name="תמונה 6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0325" y="5119442"/>
              <a:ext cx="178788" cy="358553"/>
            </a:xfrm>
            <a:prstGeom prst="rect">
              <a:avLst/>
            </a:prstGeom>
          </p:spPr>
        </p:pic>
        <p:pic>
          <p:nvPicPr>
            <p:cNvPr id="63" name="תמונה 6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003" y="4948318"/>
              <a:ext cx="438157" cy="308230"/>
            </a:xfrm>
            <a:prstGeom prst="rect">
              <a:avLst/>
            </a:prstGeom>
          </p:spPr>
        </p:pic>
        <p:pic>
          <p:nvPicPr>
            <p:cNvPr id="64" name="תמונה 63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991" y="5696467"/>
              <a:ext cx="438157" cy="308230"/>
            </a:xfrm>
            <a:prstGeom prst="rect">
              <a:avLst/>
            </a:prstGeom>
          </p:spPr>
        </p:pic>
        <p:pic>
          <p:nvPicPr>
            <p:cNvPr id="65" name="תמונה 64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294" y="2400097"/>
              <a:ext cx="503231" cy="402586"/>
            </a:xfrm>
            <a:prstGeom prst="rect">
              <a:avLst/>
            </a:prstGeom>
          </p:spPr>
        </p:pic>
        <p:pic>
          <p:nvPicPr>
            <p:cNvPr id="66" name="תמונה 65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913" y="5193600"/>
              <a:ext cx="349117" cy="349120"/>
            </a:xfrm>
            <a:prstGeom prst="rect">
              <a:avLst/>
            </a:prstGeom>
          </p:spPr>
        </p:pic>
      </p:grpSp>
      <p:cxnSp>
        <p:nvCxnSpPr>
          <p:cNvPr id="67" name="מחבר חץ ישר 66"/>
          <p:cNvCxnSpPr/>
          <p:nvPr/>
        </p:nvCxnSpPr>
        <p:spPr>
          <a:xfrm>
            <a:off x="2884267" y="5400571"/>
            <a:ext cx="3924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40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7" y="2042441"/>
            <a:ext cx="6374511" cy="4174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82438" y="2972437"/>
            <a:ext cx="1257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38" y="3572564"/>
            <a:ext cx="568300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7" y="3025001"/>
            <a:ext cx="8698001" cy="417424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1401001" y="2440666"/>
            <a:ext cx="1746676" cy="584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66214" y="1943758"/>
            <a:ext cx="1562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4434706"/>
            <a:ext cx="5180076" cy="417424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19" y="3781276"/>
            <a:ext cx="231343" cy="37467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5801662"/>
            <a:ext cx="6374511" cy="417424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19" y="5148232"/>
            <a:ext cx="231343" cy="374675"/>
          </a:xfrm>
          <a:prstGeom prst="rect">
            <a:avLst/>
          </a:prstGeom>
        </p:spPr>
      </p:pic>
      <p:cxnSp>
        <p:nvCxnSpPr>
          <p:cNvPr id="72" name="מחבר חץ ישר 71"/>
          <p:cNvCxnSpPr/>
          <p:nvPr/>
        </p:nvCxnSpPr>
        <p:spPr>
          <a:xfrm flipV="1">
            <a:off x="2962275" y="3552295"/>
            <a:ext cx="3689887" cy="49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תמונה 7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8" y="3951093"/>
            <a:ext cx="2563466" cy="409715"/>
          </a:xfrm>
          <a:prstGeom prst="rect">
            <a:avLst/>
          </a:prstGeom>
        </p:spPr>
      </p:pic>
      <p:cxnSp>
        <p:nvCxnSpPr>
          <p:cNvPr id="74" name="מחבר חץ ישר 73"/>
          <p:cNvCxnSpPr/>
          <p:nvPr/>
        </p:nvCxnSpPr>
        <p:spPr>
          <a:xfrm>
            <a:off x="3464907" y="5318223"/>
            <a:ext cx="2777680" cy="17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קבוצה 75"/>
          <p:cNvGrpSpPr/>
          <p:nvPr/>
        </p:nvGrpSpPr>
        <p:grpSpPr>
          <a:xfrm>
            <a:off x="714836" y="5137065"/>
            <a:ext cx="2447925" cy="1008963"/>
            <a:chOff x="4277937" y="3804049"/>
            <a:chExt cx="7148893" cy="2510979"/>
          </a:xfrm>
        </p:grpSpPr>
        <p:sp>
          <p:nvSpPr>
            <p:cNvPr id="77" name="אליפסה 76"/>
            <p:cNvSpPr/>
            <p:nvPr/>
          </p:nvSpPr>
          <p:spPr>
            <a:xfrm>
              <a:off x="8616621" y="3804049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אליפסה 77"/>
            <p:cNvSpPr/>
            <p:nvPr/>
          </p:nvSpPr>
          <p:spPr>
            <a:xfrm>
              <a:off x="4277937" y="3850234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9" name="אליפסה 78"/>
            <p:cNvSpPr/>
            <p:nvPr/>
          </p:nvSpPr>
          <p:spPr>
            <a:xfrm>
              <a:off x="4727413" y="5443490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0" name="תמונה 7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41" y="5667176"/>
              <a:ext cx="248945" cy="301752"/>
            </a:xfrm>
            <a:prstGeom prst="rect">
              <a:avLst/>
            </a:prstGeom>
          </p:spPr>
        </p:pic>
        <p:pic>
          <p:nvPicPr>
            <p:cNvPr id="81" name="תמונה 8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359" y="4830252"/>
              <a:ext cx="414908" cy="291694"/>
            </a:xfrm>
            <a:prstGeom prst="rect">
              <a:avLst/>
            </a:prstGeom>
          </p:spPr>
        </p:pic>
        <p:sp>
          <p:nvSpPr>
            <p:cNvPr id="82" name="אליפסה 81"/>
            <p:cNvSpPr/>
            <p:nvPr/>
          </p:nvSpPr>
          <p:spPr>
            <a:xfrm>
              <a:off x="8691335" y="4040874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3" name="תמונה 8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225" y="4866380"/>
              <a:ext cx="1420747" cy="417424"/>
            </a:xfrm>
            <a:prstGeom prst="rect">
              <a:avLst/>
            </a:prstGeom>
          </p:spPr>
        </p:pic>
        <p:pic>
          <p:nvPicPr>
            <p:cNvPr id="84" name="תמונה 8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03" y="5126317"/>
              <a:ext cx="372161" cy="233858"/>
            </a:xfrm>
            <a:prstGeom prst="rect">
              <a:avLst/>
            </a:prstGeom>
          </p:spPr>
        </p:pic>
      </p:grpSp>
      <p:sp>
        <p:nvSpPr>
          <p:cNvPr id="85" name="כותרת 1 1 1 1"/>
          <p:cNvSpPr txBox="1">
            <a:spLocks/>
          </p:cNvSpPr>
          <p:nvPr/>
        </p:nvSpPr>
        <p:spPr>
          <a:xfrm>
            <a:off x="3610649" y="1008958"/>
            <a:ext cx="8314652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יהיה          מ"ו. יהיו</a:t>
            </a:r>
            <a:endParaRPr lang="he-IL" sz="2800" dirty="0"/>
          </a:p>
        </p:txBody>
      </p:sp>
      <p:pic>
        <p:nvPicPr>
          <p:cNvPr id="86" name="תמונה 8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38" y="1252332"/>
            <a:ext cx="299237" cy="294208"/>
          </a:xfrm>
          <a:prstGeom prst="rect">
            <a:avLst/>
          </a:prstGeom>
        </p:spPr>
      </p:pic>
      <p:pic>
        <p:nvPicPr>
          <p:cNvPr id="87" name="תמונה 8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4" y="1231580"/>
            <a:ext cx="1702384" cy="379705"/>
          </a:xfrm>
          <a:prstGeom prst="rect">
            <a:avLst/>
          </a:prstGeom>
        </p:spPr>
      </p:pic>
      <p:sp>
        <p:nvSpPr>
          <p:cNvPr id="88" name="כותרת 1 1 1 2"/>
          <p:cNvSpPr txBox="1">
            <a:spLocks/>
          </p:cNvSpPr>
          <p:nvPr/>
        </p:nvSpPr>
        <p:spPr>
          <a:xfrm>
            <a:off x="4061692" y="980392"/>
            <a:ext cx="3054579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שני תתי קבוצות. אזי: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591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82" y="58239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8" y="1600139"/>
            <a:ext cx="10561564" cy="87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96375" y="361812"/>
            <a:ext cx="2019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3" y="3133522"/>
            <a:ext cx="9597309" cy="8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0276" y="161292"/>
            <a:ext cx="20193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 smtClean="0"/>
              <a:t>מסקנה:</a:t>
            </a:r>
            <a:endParaRPr lang="he-IL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839200" y="1284975"/>
            <a:ext cx="3171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לחבר ת"מ קל בהצגת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1465447"/>
            <a:ext cx="847420" cy="26654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7" y="1390771"/>
            <a:ext cx="6374511" cy="417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9576" y="2399400"/>
            <a:ext cx="39814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לחתוך ת"מ קל בהצגה של מערכת משוואות לינאריות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04" y="3981223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2" y="2449407"/>
            <a:ext cx="4440784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2" y="3131796"/>
            <a:ext cx="4440784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0" y="4583286"/>
            <a:ext cx="5298262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41" y="5320986"/>
            <a:ext cx="1885950" cy="10033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59700" y="4881234"/>
            <a:ext cx="398145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כדאי לדעת לעבור מצורה אחת לצורה שניה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7" y="4641812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בסיס </a:t>
            </a:r>
            <a:r>
              <a:rPr lang="he-IL" dirty="0" err="1" smtClean="0"/>
              <a:t>ומימד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21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846849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7224" y="767624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02" y="861750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15675" y="2306427"/>
            <a:ext cx="60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28382" y="1442322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קבוצה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92" y="1557501"/>
            <a:ext cx="1201979" cy="344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10225" y="1442322"/>
            <a:ext cx="29335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בסיס אם: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286" y="2425962"/>
            <a:ext cx="301752" cy="284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15858" y="2306427"/>
            <a:ext cx="19611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1115675" y="2975597"/>
            <a:ext cx="60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286" y="3095132"/>
            <a:ext cx="301752" cy="2841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43575" y="2975597"/>
            <a:ext cx="45334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פורשת (את המרחב). כלומר</a:t>
            </a: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98" y="3028495"/>
            <a:ext cx="2398928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67275" y="3985652"/>
            <a:ext cx="67741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        מוגדר להיות 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58" y="4100158"/>
            <a:ext cx="299237" cy="294208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12" y="4075453"/>
            <a:ext cx="2366237" cy="417424"/>
          </a:xfrm>
          <a:prstGeom prst="rect">
            <a:avLst/>
          </a:prstGeom>
        </p:spPr>
      </p:pic>
      <p:sp>
        <p:nvSpPr>
          <p:cNvPr id="33" name="קשת 32"/>
          <p:cNvSpPr/>
          <p:nvPr/>
        </p:nvSpPr>
        <p:spPr>
          <a:xfrm>
            <a:off x="1803750" y="3644767"/>
            <a:ext cx="3939825" cy="715367"/>
          </a:xfrm>
          <a:prstGeom prst="arc">
            <a:avLst>
              <a:gd name="adj1" fmla="val 10785856"/>
              <a:gd name="adj2" fmla="val 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TextBox 33"/>
          <p:cNvSpPr txBox="1"/>
          <p:nvPr/>
        </p:nvSpPr>
        <p:spPr>
          <a:xfrm>
            <a:off x="488517" y="3985652"/>
            <a:ext cx="2100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כלשהוא</a:t>
            </a:r>
            <a:endParaRPr lang="he-IL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67274" y="4774357"/>
            <a:ext cx="67741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         יקרא נוצר סופית אם</a:t>
            </a:r>
            <a:endParaRPr lang="he-IL" sz="28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44" y="4916210"/>
            <a:ext cx="299237" cy="29420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25" y="4923563"/>
            <a:ext cx="2240507" cy="35204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948410" y="5593524"/>
            <a:ext cx="67741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לכל שני בסיסים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86" y="5733073"/>
            <a:ext cx="932917" cy="39479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751494" y="5638109"/>
            <a:ext cx="29335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 </a:t>
            </a:r>
            <a:endParaRPr lang="he-IL" sz="28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15" y="5708574"/>
            <a:ext cx="171747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animBg="1"/>
      <p:bldP spid="34" grpId="0"/>
      <p:bldP spid="35" grpId="0"/>
      <p:bldP spid="40" grpId="0"/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יהא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844562"/>
            <a:ext cx="1320163" cy="35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2742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55" y="912456"/>
            <a:ext cx="289179" cy="2866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53430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93" y="1951277"/>
            <a:ext cx="5879134" cy="10033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88718" y="210051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בסיס.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9964105" y="307754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9964105" y="3811989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8224376" y="312168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נניח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64" y="3261295"/>
            <a:ext cx="2916936" cy="33947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48" y="4073599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19" y="4759026"/>
            <a:ext cx="2278228" cy="100332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04" y="5143759"/>
            <a:ext cx="372160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" y="5090952"/>
            <a:ext cx="2200275" cy="3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יהא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844562"/>
            <a:ext cx="1320163" cy="35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2742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55" y="912456"/>
            <a:ext cx="289179" cy="2866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53430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93" y="1951277"/>
            <a:ext cx="5879134" cy="10033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88718" y="210051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בסיס.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9964105" y="307754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9" y="3234978"/>
            <a:ext cx="6900062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9" y="4073599"/>
            <a:ext cx="4978907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4105" y="3811989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פרישה.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4324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77055" y="32461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126367" y="30785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67" y="426129"/>
            <a:ext cx="289179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77055" y="116297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1424582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5990">
            <a:off x="-1995653" y="3274016"/>
            <a:ext cx="6572029" cy="32310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29" y="397718"/>
            <a:ext cx="1322680" cy="35455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4" y="1066327"/>
            <a:ext cx="4073696" cy="12397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24286" y="2912348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נניח כי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71" y="2749193"/>
            <a:ext cx="6248055" cy="12699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61140" y="4108966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24" y="4193296"/>
            <a:ext cx="1624432" cy="354559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20" y="4345804"/>
            <a:ext cx="231343" cy="3746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62" y="5047091"/>
            <a:ext cx="2765115" cy="126999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81" y="5565160"/>
            <a:ext cx="372160" cy="23385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69" y="5229854"/>
            <a:ext cx="1004531" cy="11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יהא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88" y="903611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2589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89" y="883076"/>
            <a:ext cx="238887" cy="2866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887075" y="1524971"/>
            <a:ext cx="8080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 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4660" y="788432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1" y="875806"/>
            <a:ext cx="3012491" cy="4174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10194" y="750706"/>
            <a:ext cx="29335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בסיס. אזי: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05" y="1623316"/>
            <a:ext cx="1038530" cy="304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1217" y="1513839"/>
            <a:ext cx="2664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צ"ל של איברי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29" y="1644506"/>
            <a:ext cx="301752" cy="284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53892" y="1513839"/>
            <a:ext cx="2664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ובנוסף, צ"ל יחיד.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825625" y="230728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יהא </a:t>
            </a:r>
            <a:endParaRPr lang="he-IL" sz="2800" dirty="0"/>
          </a:p>
        </p:txBody>
      </p:sp>
      <p:grpSp>
        <p:nvGrpSpPr>
          <p:cNvPr id="63" name="קבוצה 62"/>
          <p:cNvGrpSpPr/>
          <p:nvPr/>
        </p:nvGrpSpPr>
        <p:grpSpPr>
          <a:xfrm>
            <a:off x="3955094" y="6234675"/>
            <a:ext cx="1862462" cy="419785"/>
            <a:chOff x="2831174" y="6409043"/>
            <a:chExt cx="2685180" cy="523220"/>
          </a:xfrm>
        </p:grpSpPr>
        <p:pic>
          <p:nvPicPr>
            <p:cNvPr id="24" name="תמונה 2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602" y="6528578"/>
              <a:ext cx="301752" cy="28415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31174" y="6409043"/>
              <a:ext cx="196113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err="1" smtClean="0"/>
                <a:t>בת"ל</a:t>
              </a:r>
              <a:endParaRPr lang="he-IL" sz="2800" dirty="0" smtClean="0"/>
            </a:p>
          </p:txBody>
        </p:sp>
      </p:grp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24" y="3267692"/>
            <a:ext cx="1997709" cy="417424"/>
          </a:xfrm>
          <a:prstGeom prst="rect">
            <a:avLst/>
          </a:prstGeom>
        </p:spPr>
      </p:pic>
      <p:sp>
        <p:nvSpPr>
          <p:cNvPr id="13" name="מלבן מעוגל 12"/>
          <p:cNvSpPr/>
          <p:nvPr/>
        </p:nvSpPr>
        <p:spPr>
          <a:xfrm>
            <a:off x="323851" y="2810225"/>
            <a:ext cx="11634620" cy="1270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79" y="3346311"/>
            <a:ext cx="372161" cy="23385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95" y="2428606"/>
            <a:ext cx="1038530" cy="304267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28" y="3282385"/>
            <a:ext cx="2540567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02" y="3332208"/>
            <a:ext cx="372161" cy="23385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7" y="2847951"/>
            <a:ext cx="4721162" cy="1144143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3790950" y="1361395"/>
            <a:ext cx="2561120" cy="85037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מעוגל 41"/>
          <p:cNvSpPr/>
          <p:nvPr/>
        </p:nvSpPr>
        <p:spPr>
          <a:xfrm>
            <a:off x="6489127" y="1361395"/>
            <a:ext cx="5233437" cy="850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מעוגל 42"/>
          <p:cNvSpPr/>
          <p:nvPr/>
        </p:nvSpPr>
        <p:spPr>
          <a:xfrm>
            <a:off x="323850" y="4220338"/>
            <a:ext cx="11715749" cy="251383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/>
          <p:cNvSpPr txBox="1"/>
          <p:nvPr/>
        </p:nvSpPr>
        <p:spPr>
          <a:xfrm>
            <a:off x="9980596" y="431477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נניח שני צ"ל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56" y="4339426"/>
            <a:ext cx="3746890" cy="467716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22" y="4466353"/>
            <a:ext cx="372161" cy="233858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6" y="4362862"/>
            <a:ext cx="3974219" cy="467716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18" y="5102580"/>
            <a:ext cx="231343" cy="374676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8" y="5746049"/>
            <a:ext cx="3023459" cy="467716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52" y="5854266"/>
            <a:ext cx="372160" cy="233858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86" y="5798354"/>
            <a:ext cx="2344934" cy="417424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29" y="5854266"/>
            <a:ext cx="372160" cy="233858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63" y="5798354"/>
            <a:ext cx="1470482" cy="3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  <p:bldP spid="39" grpId="0" animBg="1"/>
      <p:bldP spid="42" grpId="0" animBg="1"/>
      <p:bldP spid="43" grpId="0" animBg="1"/>
      <p:bldP spid="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82899"/>
              </p:ext>
            </p:extLst>
          </p:nvPr>
        </p:nvGraphicFramePr>
        <p:xfrm>
          <a:off x="503826" y="75156"/>
          <a:ext cx="11446005" cy="65928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6378"/>
                <a:gridCol w="7866345"/>
                <a:gridCol w="1713282"/>
              </a:tblGrid>
              <a:tr h="1482266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מרחב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בסיס 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מימד</a:t>
                      </a:r>
                      <a:endParaRPr lang="he-IL" sz="2800" dirty="0"/>
                    </a:p>
                  </a:txBody>
                  <a:tcPr/>
                </a:tc>
              </a:tr>
              <a:tr h="121083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2417523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1482266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תמונה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903" y="1773488"/>
            <a:ext cx="1320163" cy="35455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0" y="1687635"/>
            <a:ext cx="5879135" cy="88082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62" y="3079228"/>
            <a:ext cx="1747644" cy="35455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95" y="4044764"/>
            <a:ext cx="9625889" cy="10024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1" y="3147122"/>
            <a:ext cx="1450924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75" y="1950767"/>
            <a:ext cx="168478" cy="27660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6" y="5822428"/>
            <a:ext cx="1782848" cy="41490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77" y="5747588"/>
            <a:ext cx="2512085" cy="45011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31" y="5789713"/>
            <a:ext cx="176022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74543"/>
              </p:ext>
            </p:extLst>
          </p:nvPr>
        </p:nvGraphicFramePr>
        <p:xfrm>
          <a:off x="278358" y="657033"/>
          <a:ext cx="11496108" cy="55809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9841"/>
                <a:gridCol w="7302674"/>
                <a:gridCol w="1863593"/>
              </a:tblGrid>
              <a:tr h="1395232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מרחב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בסיס 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מימד</a:t>
                      </a:r>
                      <a:endParaRPr lang="he-IL" sz="2800" dirty="0"/>
                    </a:p>
                  </a:txBody>
                  <a:tcPr/>
                </a:tc>
              </a:tr>
              <a:tr h="1395232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39523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139523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05" y="2312107"/>
            <a:ext cx="1317648" cy="29420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2" y="2522742"/>
            <a:ext cx="228828" cy="18859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38" y="2474600"/>
            <a:ext cx="3565703" cy="4174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22" y="3978069"/>
            <a:ext cx="1875888" cy="31181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57" y="3940876"/>
            <a:ext cx="5989777" cy="43754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5" y="4065348"/>
            <a:ext cx="595959" cy="18859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05" y="5367425"/>
            <a:ext cx="1775304" cy="41490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66" y="5364910"/>
            <a:ext cx="3108046" cy="41742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7" y="5480309"/>
            <a:ext cx="92788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2850" y="141729"/>
            <a:ext cx="441007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דרך 1: הגדלת קבוצה </a:t>
            </a:r>
            <a:r>
              <a:rPr lang="he-IL" sz="3500" dirty="0" err="1" smtClean="0">
                <a:cs typeface="+mj-cs"/>
              </a:rPr>
              <a:t>בת"ל</a:t>
            </a:r>
            <a:endParaRPr lang="he-IL" sz="35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1" y="6297582"/>
            <a:ext cx="170993" cy="357073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1596755" y="5924550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9" y="5276863"/>
            <a:ext cx="749351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3" y="4043427"/>
            <a:ext cx="1325195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5" y="2785397"/>
            <a:ext cx="1901038" cy="417424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" y="1127310"/>
            <a:ext cx="3256407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79" y="2267165"/>
            <a:ext cx="45263" cy="379705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>
            <a:off x="1596754" y="4784694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1605200" y="3504468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1680408" y="1792481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1971429" y="6055503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1971429" y="4915647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1971429" y="3635421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5813390"/>
            <a:ext cx="2260625" cy="427482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51" y="5948097"/>
            <a:ext cx="372161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6" y="5836537"/>
            <a:ext cx="1129055" cy="38976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4701906"/>
            <a:ext cx="2856585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3422858"/>
            <a:ext cx="3432428" cy="417424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0" y="876680"/>
            <a:ext cx="3467100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971429" y="2104409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1861314"/>
            <a:ext cx="5071947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850" y="141729"/>
            <a:ext cx="441007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דרך 1: הגדלת קבוצה </a:t>
            </a:r>
            <a:r>
              <a:rPr lang="he-IL" sz="3500" dirty="0" err="1" smtClean="0">
                <a:cs typeface="+mj-cs"/>
              </a:rPr>
              <a:t>בת"ל</a:t>
            </a:r>
            <a:endParaRPr lang="he-IL" sz="35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1" y="6297582"/>
            <a:ext cx="170993" cy="357073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1596755" y="5924550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9" y="5276863"/>
            <a:ext cx="749351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3" y="4043427"/>
            <a:ext cx="1325195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5" y="2785397"/>
            <a:ext cx="1901038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" y="1127310"/>
            <a:ext cx="3256407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79" y="2267165"/>
            <a:ext cx="45263" cy="379705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>
            <a:off x="1596754" y="4784694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1605200" y="3504468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1680408" y="1792481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1971429" y="6055503"/>
            <a:ext cx="290537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1971429" y="4915647"/>
            <a:ext cx="290537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1971429" y="3635421"/>
            <a:ext cx="290537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>
            <a:off x="1971429" y="2104409"/>
            <a:ext cx="290537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5813390"/>
            <a:ext cx="2260625" cy="427482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51" y="5948097"/>
            <a:ext cx="372161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6" y="5836537"/>
            <a:ext cx="1129055" cy="38976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4701906"/>
            <a:ext cx="2856585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3422858"/>
            <a:ext cx="3432428" cy="4174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1861314"/>
            <a:ext cx="5071947" cy="417424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0" y="876680"/>
            <a:ext cx="3467100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9058571" y="2686275"/>
            <a:ext cx="2991141" cy="138499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בסיס = </a:t>
            </a:r>
          </a:p>
          <a:p>
            <a:pPr algn="ctr"/>
            <a:r>
              <a:rPr lang="he-IL" sz="2800" dirty="0" err="1" smtClean="0"/>
              <a:t>בת"ל</a:t>
            </a:r>
            <a:r>
              <a:rPr lang="he-IL" sz="2800" dirty="0" smtClean="0"/>
              <a:t> מקסימאלית = </a:t>
            </a:r>
          </a:p>
          <a:p>
            <a:pPr algn="ctr"/>
            <a:r>
              <a:rPr lang="he-IL" sz="2800" dirty="0" err="1" smtClean="0"/>
              <a:t>בת"ל</a:t>
            </a:r>
            <a:r>
              <a:rPr lang="he-IL" sz="2800" dirty="0" smtClean="0"/>
              <a:t> עם     איברים</a:t>
            </a:r>
            <a:endParaRPr lang="he-IL" sz="2800" dirty="0"/>
          </a:p>
        </p:txBody>
      </p:sp>
      <p:sp>
        <p:nvSpPr>
          <p:cNvPr id="34" name="מלבן מעוגל 33"/>
          <p:cNvSpPr/>
          <p:nvPr/>
        </p:nvSpPr>
        <p:spPr>
          <a:xfrm>
            <a:off x="2876550" y="1331884"/>
            <a:ext cx="279661" cy="26290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מעוגל 35"/>
          <p:cNvSpPr/>
          <p:nvPr/>
        </p:nvSpPr>
        <p:spPr>
          <a:xfrm>
            <a:off x="9909143" y="517392"/>
            <a:ext cx="354761" cy="3779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55" y="1205271"/>
            <a:ext cx="1854394" cy="3344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89" y="1127310"/>
            <a:ext cx="4614290" cy="417424"/>
          </a:xfrm>
          <a:prstGeom prst="rect">
            <a:avLst/>
          </a:prstGeom>
        </p:spPr>
      </p:pic>
      <p:sp>
        <p:nvSpPr>
          <p:cNvPr id="43" name="מלבן מעוגל 42"/>
          <p:cNvSpPr/>
          <p:nvPr/>
        </p:nvSpPr>
        <p:spPr>
          <a:xfrm>
            <a:off x="5603089" y="1101962"/>
            <a:ext cx="4720330" cy="49282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/>
          <p:cNvSpPr txBox="1"/>
          <p:nvPr/>
        </p:nvSpPr>
        <p:spPr>
          <a:xfrm>
            <a:off x="9099696" y="4531468"/>
            <a:ext cx="2950016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כל קבוצה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ניתן להרחיב לבסיס</a:t>
            </a:r>
            <a:endParaRPr lang="he-IL" sz="28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026" y="3760848"/>
            <a:ext cx="228829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43" grpId="0" animBg="1"/>
      <p:bldP spid="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4326" y="168251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007" y="949900"/>
            <a:ext cx="1747647" cy="35455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3" y="273215"/>
            <a:ext cx="7233100" cy="87019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" y="1750966"/>
            <a:ext cx="7968767" cy="100332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28" y="3061482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6871" y="168251"/>
            <a:ext cx="48577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השלם לבסיס את: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905626" y="1891006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ראינו כי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95" y="3581423"/>
            <a:ext cx="3731666" cy="100332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28" y="4966482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8" y="5722891"/>
            <a:ext cx="8442586" cy="870198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 flipH="1">
            <a:off x="7920039" y="4762500"/>
            <a:ext cx="157161" cy="769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80153" y="4092246"/>
            <a:ext cx="1278097" cy="63094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3500" dirty="0"/>
              <a:t> </a:t>
            </a:r>
            <a:r>
              <a:rPr lang="he-IL" sz="3500" dirty="0" smtClean="0"/>
              <a:t>בסיס!</a:t>
            </a:r>
            <a:endParaRPr lang="he-IL" sz="3500" dirty="0"/>
          </a:p>
        </p:txBody>
      </p:sp>
      <p:cxnSp>
        <p:nvCxnSpPr>
          <p:cNvPr id="29" name="מחבר מרפקי 28"/>
          <p:cNvCxnSpPr/>
          <p:nvPr/>
        </p:nvCxnSpPr>
        <p:spPr>
          <a:xfrm rot="5400000">
            <a:off x="8453438" y="3167063"/>
            <a:ext cx="4648200" cy="1666874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82" y="3250793"/>
            <a:ext cx="1845716" cy="2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976" y="141729"/>
            <a:ext cx="455295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דרך 2: הקטנת קבוצה פורשת</a:t>
            </a:r>
            <a:endParaRPr lang="he-IL" sz="3500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4" y="1145822"/>
            <a:ext cx="4600041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32" y="4746614"/>
            <a:ext cx="45263" cy="379705"/>
          </a:xfrm>
          <a:prstGeom prst="rect">
            <a:avLst/>
          </a:prstGeom>
        </p:spPr>
      </p:pic>
      <p:cxnSp>
        <p:nvCxnSpPr>
          <p:cNvPr id="23" name="מחבר ישר 22"/>
          <p:cNvCxnSpPr/>
          <p:nvPr/>
        </p:nvCxnSpPr>
        <p:spPr>
          <a:xfrm>
            <a:off x="1680408" y="1792481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מעוגל 38"/>
          <p:cNvSpPr/>
          <p:nvPr/>
        </p:nvSpPr>
        <p:spPr>
          <a:xfrm>
            <a:off x="-1" y="876680"/>
            <a:ext cx="5572126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פורשת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787009" y="2207001"/>
            <a:ext cx="43566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1971918"/>
            <a:ext cx="2607640" cy="419939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4" y="2684715"/>
            <a:ext cx="2708224" cy="41993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09" y="937110"/>
            <a:ext cx="2504541" cy="417424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1680408" y="3350969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תמונה 6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6045198"/>
            <a:ext cx="3191027" cy="422454"/>
          </a:xfrm>
          <a:prstGeom prst="rect">
            <a:avLst/>
          </a:prstGeom>
        </p:spPr>
      </p:pic>
      <p:cxnSp>
        <p:nvCxnSpPr>
          <p:cNvPr id="47" name="מחבר ישר 46"/>
          <p:cNvCxnSpPr/>
          <p:nvPr/>
        </p:nvCxnSpPr>
        <p:spPr>
          <a:xfrm flipH="1">
            <a:off x="1674982" y="5368176"/>
            <a:ext cx="18850" cy="592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תמונה 5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4174455"/>
            <a:ext cx="2708224" cy="4174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3461334"/>
            <a:ext cx="2607640" cy="417424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9" y="5353792"/>
            <a:ext cx="3012491" cy="422453"/>
          </a:xfrm>
          <a:prstGeom prst="rect">
            <a:avLst/>
          </a:prstGeom>
        </p:spPr>
      </p:pic>
      <p:cxnSp>
        <p:nvCxnSpPr>
          <p:cNvPr id="55" name="מחבר חץ ישר 54"/>
          <p:cNvCxnSpPr/>
          <p:nvPr/>
        </p:nvCxnSpPr>
        <p:spPr>
          <a:xfrm>
            <a:off x="1787009" y="3788341"/>
            <a:ext cx="43566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/>
          <p:cNvCxnSpPr/>
          <p:nvPr/>
        </p:nvCxnSpPr>
        <p:spPr>
          <a:xfrm>
            <a:off x="1787009" y="5578944"/>
            <a:ext cx="43566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2" y="6258940"/>
            <a:ext cx="4257217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976" y="141729"/>
            <a:ext cx="455295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דרך 2: הקטנת קבוצה פורשת</a:t>
            </a:r>
            <a:endParaRPr lang="he-IL" sz="3500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4" y="1145822"/>
            <a:ext cx="4600041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32" y="4746614"/>
            <a:ext cx="45263" cy="379705"/>
          </a:xfrm>
          <a:prstGeom prst="rect">
            <a:avLst/>
          </a:prstGeom>
        </p:spPr>
      </p:pic>
      <p:cxnSp>
        <p:nvCxnSpPr>
          <p:cNvPr id="23" name="מחבר ישר 22"/>
          <p:cNvCxnSpPr/>
          <p:nvPr/>
        </p:nvCxnSpPr>
        <p:spPr>
          <a:xfrm>
            <a:off x="1680408" y="1792481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מעוגל 38"/>
          <p:cNvSpPr/>
          <p:nvPr/>
        </p:nvSpPr>
        <p:spPr>
          <a:xfrm>
            <a:off x="-1" y="876680"/>
            <a:ext cx="5572126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פורשת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787009" y="2207001"/>
            <a:ext cx="43566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1971918"/>
            <a:ext cx="2607640" cy="419939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4" y="2684715"/>
            <a:ext cx="2708224" cy="41993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09" y="937110"/>
            <a:ext cx="2504541" cy="417424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1680408" y="3350969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H="1">
            <a:off x="1674982" y="5368176"/>
            <a:ext cx="18850" cy="592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3461334"/>
            <a:ext cx="2607640" cy="417424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9" y="5353792"/>
            <a:ext cx="3012491" cy="422453"/>
          </a:xfrm>
          <a:prstGeom prst="rect">
            <a:avLst/>
          </a:prstGeom>
        </p:spPr>
      </p:pic>
      <p:cxnSp>
        <p:nvCxnSpPr>
          <p:cNvPr id="55" name="מחבר חץ ישר 54"/>
          <p:cNvCxnSpPr/>
          <p:nvPr/>
        </p:nvCxnSpPr>
        <p:spPr>
          <a:xfrm>
            <a:off x="1787009" y="3788341"/>
            <a:ext cx="43566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/>
          <p:cNvCxnSpPr/>
          <p:nvPr/>
        </p:nvCxnSpPr>
        <p:spPr>
          <a:xfrm>
            <a:off x="1787009" y="5578944"/>
            <a:ext cx="43566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2" y="6258940"/>
            <a:ext cx="4257217" cy="417424"/>
          </a:xfrm>
          <a:prstGeom prst="rect">
            <a:avLst/>
          </a:prstGeom>
        </p:spPr>
      </p:pic>
      <p:sp>
        <p:nvSpPr>
          <p:cNvPr id="25" name="מלבן מעוגל 24"/>
          <p:cNvSpPr/>
          <p:nvPr/>
        </p:nvSpPr>
        <p:spPr>
          <a:xfrm>
            <a:off x="9420094" y="6336199"/>
            <a:ext cx="279661" cy="26290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9909143" y="517392"/>
            <a:ext cx="354761" cy="3779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9241984" y="2507227"/>
            <a:ext cx="2950016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כל קבוצה פורשת ניתן לצמצם לבסיס</a:t>
            </a:r>
            <a:endParaRPr lang="he-IL" sz="2800" dirty="0"/>
          </a:p>
        </p:txBody>
      </p:sp>
      <p:grpSp>
        <p:nvGrpSpPr>
          <p:cNvPr id="2" name="קבוצה 1"/>
          <p:cNvGrpSpPr/>
          <p:nvPr/>
        </p:nvGrpSpPr>
        <p:grpSpPr>
          <a:xfrm>
            <a:off x="8853194" y="3938843"/>
            <a:ext cx="3220037" cy="1384995"/>
            <a:chOff x="8820151" y="2686275"/>
            <a:chExt cx="3229562" cy="1384995"/>
          </a:xfrm>
        </p:grpSpPr>
        <p:sp>
          <p:nvSpPr>
            <p:cNvPr id="24" name="TextBox 23"/>
            <p:cNvSpPr txBox="1"/>
            <p:nvPr/>
          </p:nvSpPr>
          <p:spPr>
            <a:xfrm>
              <a:off x="8820151" y="2686275"/>
              <a:ext cx="3229562" cy="138499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dirty="0" smtClean="0"/>
                <a:t>בסיס = </a:t>
              </a:r>
            </a:p>
            <a:p>
              <a:pPr algn="ctr"/>
              <a:r>
                <a:rPr lang="he-IL" sz="2800" dirty="0" smtClean="0"/>
                <a:t>פורשת מינימלית = </a:t>
              </a:r>
            </a:p>
            <a:p>
              <a:pPr algn="ctr"/>
              <a:r>
                <a:rPr lang="he-IL" sz="2800" dirty="0" smtClean="0"/>
                <a:t>פורשת עם     איברים</a:t>
              </a:r>
              <a:endParaRPr lang="he-IL" sz="2800" dirty="0"/>
            </a:p>
          </p:txBody>
        </p:sp>
        <p:pic>
          <p:nvPicPr>
            <p:cNvPr id="29" name="תמונה 2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523" y="3760618"/>
              <a:ext cx="228829" cy="188595"/>
            </a:xfrm>
            <a:prstGeom prst="rect">
              <a:avLst/>
            </a:prstGeom>
          </p:spPr>
        </p:pic>
      </p:grpSp>
      <p:pic>
        <p:nvPicPr>
          <p:cNvPr id="34" name="תמונה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6045198"/>
            <a:ext cx="3191027" cy="42245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4174455"/>
            <a:ext cx="2708224" cy="41742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99" y="6350723"/>
            <a:ext cx="372161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885" y="5776245"/>
            <a:ext cx="402336" cy="357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6992" y="6153144"/>
            <a:ext cx="1162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45" name="מלבן מעוגל 44"/>
          <p:cNvSpPr/>
          <p:nvPr/>
        </p:nvSpPr>
        <p:spPr>
          <a:xfrm>
            <a:off x="10709138" y="5674956"/>
            <a:ext cx="1292362" cy="1001408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37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" grpId="0"/>
      <p:bldP spid="4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900003" y="237011"/>
            <a:ext cx="11508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07" y="321342"/>
            <a:ext cx="1782849" cy="41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750" y="207824"/>
            <a:ext cx="1544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347721"/>
            <a:ext cx="271620" cy="301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000250" y="2665396"/>
            <a:ext cx="10050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ניקח צ"ל שלהם ששווה אפס ונבדוק מתי המקדמים שווים בהכרח לאפס.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92" y="1008007"/>
            <a:ext cx="5677967" cy="4501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00003" y="971454"/>
            <a:ext cx="11508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ותהא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21653" y="935943"/>
            <a:ext cx="4947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קבוצה פורשת. צמצם אותה לבסיס.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9715500" y="3550379"/>
            <a:ext cx="23353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בכתיב </a:t>
            </a:r>
            <a:r>
              <a:rPr lang="he-IL" sz="2800" dirty="0" err="1" smtClean="0"/>
              <a:t>מטריצי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92" y="3550379"/>
            <a:ext cx="3618509" cy="1503731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00" y="6124302"/>
            <a:ext cx="5677967" cy="450113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 flipV="1">
            <a:off x="5385392" y="5054110"/>
            <a:ext cx="422275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 flipH="1" flipV="1">
            <a:off x="6522042" y="5054110"/>
            <a:ext cx="85725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H="1" flipV="1">
            <a:off x="7209429" y="5054110"/>
            <a:ext cx="422274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flipH="1" flipV="1">
            <a:off x="7844924" y="5012671"/>
            <a:ext cx="668337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/>
          <p:nvPr/>
        </p:nvCxnSpPr>
        <p:spPr>
          <a:xfrm>
            <a:off x="3826962" y="3734746"/>
            <a:ext cx="1342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9067" y="3392270"/>
            <a:ext cx="1962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מקדם של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22" y="3477858"/>
            <a:ext cx="379705" cy="35204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3833505" y="4343554"/>
            <a:ext cx="1342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75610" y="4001078"/>
            <a:ext cx="1962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מקדם של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65" y="4086666"/>
            <a:ext cx="367132" cy="349529"/>
          </a:xfrm>
          <a:prstGeom prst="rect">
            <a:avLst/>
          </a:prstGeom>
        </p:spPr>
      </p:pic>
      <p:cxnSp>
        <p:nvCxnSpPr>
          <p:cNvPr id="47" name="מחבר חץ ישר 46"/>
          <p:cNvCxnSpPr/>
          <p:nvPr/>
        </p:nvCxnSpPr>
        <p:spPr>
          <a:xfrm>
            <a:off x="3833505" y="4964657"/>
            <a:ext cx="1342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75610" y="4622181"/>
            <a:ext cx="1962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מקדם של 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65" y="4707769"/>
            <a:ext cx="377190" cy="35204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33350" y="1819883"/>
            <a:ext cx="11917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נתון ש </a:t>
            </a:r>
            <a:r>
              <a:rPr lang="en-US" sz="2800" dirty="0" smtClean="0"/>
              <a:t>S</a:t>
            </a:r>
            <a:r>
              <a:rPr lang="he-IL" sz="2800" dirty="0" smtClean="0"/>
              <a:t> קבוצה פורשת ולכן צריך למצוא                       וקטורים מתוכה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40" y="1911832"/>
            <a:ext cx="1838173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9" grpId="0"/>
      <p:bldP spid="18" grpId="0"/>
      <p:bldP spid="44" grpId="0"/>
      <p:bldP spid="48" grpId="0"/>
      <p:bldP spid="5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17" y="397604"/>
            <a:ext cx="8783497" cy="1503731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286618" y="2939859"/>
            <a:ext cx="4414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/>
              <a:t>אם היינו מתחילים עם  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5" y="3012966"/>
            <a:ext cx="5677967" cy="450113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 flipV="1">
            <a:off x="1623017" y="1942774"/>
            <a:ext cx="422275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H="1" flipV="1">
            <a:off x="2759667" y="1942774"/>
            <a:ext cx="85725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 flipV="1">
            <a:off x="3447054" y="1942774"/>
            <a:ext cx="422274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 flipV="1">
            <a:off x="4082549" y="1901335"/>
            <a:ext cx="668337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כפל 8"/>
          <p:cNvSpPr/>
          <p:nvPr/>
        </p:nvSpPr>
        <p:spPr>
          <a:xfrm>
            <a:off x="4498601" y="2819400"/>
            <a:ext cx="1029201" cy="9715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כפל 44"/>
          <p:cNvSpPr/>
          <p:nvPr/>
        </p:nvSpPr>
        <p:spPr>
          <a:xfrm>
            <a:off x="3869328" y="1968309"/>
            <a:ext cx="1029201" cy="9715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כפל 48"/>
          <p:cNvSpPr/>
          <p:nvPr/>
        </p:nvSpPr>
        <p:spPr>
          <a:xfrm>
            <a:off x="3447054" y="0"/>
            <a:ext cx="1029201" cy="211765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כפל 50"/>
          <p:cNvSpPr/>
          <p:nvPr/>
        </p:nvSpPr>
        <p:spPr>
          <a:xfrm>
            <a:off x="8628654" y="0"/>
            <a:ext cx="1029201" cy="211765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47" y="2515257"/>
            <a:ext cx="444407" cy="71974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44" y="4273527"/>
            <a:ext cx="3646170" cy="150373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98" y="4734224"/>
            <a:ext cx="714916" cy="449237"/>
          </a:xfrm>
          <a:prstGeom prst="rect">
            <a:avLst/>
          </a:prstGeom>
        </p:spPr>
      </p:pic>
      <p:sp>
        <p:nvSpPr>
          <p:cNvPr id="16" name="סוגר מסולסל ימני 15"/>
          <p:cNvSpPr/>
          <p:nvPr/>
        </p:nvSpPr>
        <p:spPr>
          <a:xfrm rot="5400000">
            <a:off x="2496027" y="2416065"/>
            <a:ext cx="423271" cy="2749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1332777" y="4358392"/>
            <a:ext cx="245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 ולכן בסיס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177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45" grpId="0" animBg="1"/>
      <p:bldP spid="49" grpId="0" animBg="1"/>
      <p:bldP spid="51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77055" y="32461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126367" y="30785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67" y="426129"/>
            <a:ext cx="289179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11824" y="1162973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r>
              <a:rPr lang="he-IL" sz="2800" dirty="0" err="1" smtClean="0"/>
              <a:t>הוקטורים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-722376" y="1203225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5990">
            <a:off x="-1995653" y="3274016"/>
            <a:ext cx="6572029" cy="32310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29" y="397718"/>
            <a:ext cx="1322680" cy="35455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40" y="891785"/>
            <a:ext cx="4608563" cy="12397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24286" y="2912348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נבדוק: נניח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62" y="2643220"/>
            <a:ext cx="6795981" cy="12699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61140" y="4108966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צריך לבדוק האם בהכרח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0" y="4193296"/>
            <a:ext cx="1624432" cy="3545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61140" y="4968244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זהו בעצם מערכת משוואות לינאריות שבכתיב </a:t>
            </a:r>
            <a:r>
              <a:rPr lang="he-IL" sz="2800" dirty="0" err="1" smtClean="0"/>
              <a:t>מטריצי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5" y="4848499"/>
            <a:ext cx="6600825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2825" y="428625"/>
            <a:ext cx="551497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>
                <a:cs typeface="+mj-cs"/>
              </a:rPr>
              <a:t>משפט: השלישי חינם</a:t>
            </a:r>
            <a:endParaRPr lang="he-IL" sz="35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055" y="129105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יהא מ"ו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4" y="1394430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0272" y="131520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50" y="1409331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0472" y="12706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ממימד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38" y="1391915"/>
            <a:ext cx="1885950" cy="296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0120" y="2057524"/>
            <a:ext cx="7831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שניים מהבאים מתקיימים אז גם השלישי 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-27544" y="1270631"/>
            <a:ext cx="1448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72800" y="2921535"/>
            <a:ext cx="553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3738" y="127866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ותהא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73" y="1409331"/>
            <a:ext cx="1201979" cy="3445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61" y="2974433"/>
            <a:ext cx="1317650" cy="417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72800" y="3732648"/>
            <a:ext cx="553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2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62" y="3838444"/>
            <a:ext cx="2398928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972800" y="4543761"/>
            <a:ext cx="553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3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4" y="4649557"/>
            <a:ext cx="301752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76843" y="3732648"/>
            <a:ext cx="3596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במקרה זה          בסיס!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599312" y="4530022"/>
            <a:ext cx="1448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75" y="3852183"/>
            <a:ext cx="301752" cy="2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91594" y="129521"/>
            <a:ext cx="30558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משפט: יהא מ"ו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61" y="242269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2047" y="18571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25" y="279836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2247" y="14113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ממימד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13" y="262420"/>
            <a:ext cx="1885950" cy="296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9170" y="1906281"/>
            <a:ext cx="7831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יהא בסיס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73163" y="90610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ויהא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09" y="1031771"/>
            <a:ext cx="1307592" cy="344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00600" y="920829"/>
            <a:ext cx="3700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 מאותו </a:t>
            </a:r>
            <a:r>
              <a:rPr lang="he-IL" sz="2800" dirty="0" err="1" smtClean="0"/>
              <a:t>מימד</a:t>
            </a:r>
            <a:r>
              <a:rPr lang="he-IL" sz="2800" dirty="0" smtClean="0"/>
              <a:t>. אזי: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13" y="1010190"/>
            <a:ext cx="1307592" cy="29672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8" y="1974059"/>
            <a:ext cx="3206115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22905" y="1861707"/>
            <a:ext cx="570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26" y="2008987"/>
            <a:ext cx="414909" cy="291694"/>
          </a:xfrm>
          <a:prstGeom prst="rect">
            <a:avLst/>
          </a:prstGeom>
        </p:spPr>
      </p:pic>
      <p:cxnSp>
        <p:nvCxnSpPr>
          <p:cNvPr id="30" name="מחבר חץ ישר 29"/>
          <p:cNvCxnSpPr/>
          <p:nvPr/>
        </p:nvCxnSpPr>
        <p:spPr>
          <a:xfrm>
            <a:off x="7324768" y="2876550"/>
            <a:ext cx="609526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H="1">
            <a:off x="5501263" y="2870644"/>
            <a:ext cx="455759" cy="63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68" y="3743537"/>
            <a:ext cx="2514600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47" y="3771524"/>
            <a:ext cx="301752" cy="28415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88742" y="3651989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04" y="4521200"/>
            <a:ext cx="323062" cy="523220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78" y="5308520"/>
            <a:ext cx="2398928" cy="41742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14593" y="452120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שלישי חינם</a:t>
            </a:r>
            <a:endParaRPr lang="he-IL" sz="2800" dirty="0"/>
          </a:p>
        </p:txBody>
      </p:sp>
      <p:cxnSp>
        <p:nvCxnSpPr>
          <p:cNvPr id="45" name="מחבר חץ ישר 44"/>
          <p:cNvCxnSpPr/>
          <p:nvPr/>
        </p:nvCxnSpPr>
        <p:spPr>
          <a:xfrm flipH="1">
            <a:off x="2688743" y="4741864"/>
            <a:ext cx="1997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54" y="4521200"/>
            <a:ext cx="323062" cy="523220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28" y="5397500"/>
            <a:ext cx="519708" cy="326574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79" y="5425559"/>
            <a:ext cx="3404768" cy="417424"/>
          </a:xfrm>
          <a:prstGeom prst="rect">
            <a:avLst/>
          </a:prstGeom>
        </p:spPr>
      </p:pic>
      <p:sp>
        <p:nvSpPr>
          <p:cNvPr id="54" name="מלבן מעוגל 53"/>
          <p:cNvSpPr/>
          <p:nvPr/>
        </p:nvSpPr>
        <p:spPr>
          <a:xfrm>
            <a:off x="3296622" y="129520"/>
            <a:ext cx="2251322" cy="6165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 מעוגל 54"/>
          <p:cNvSpPr/>
          <p:nvPr/>
        </p:nvSpPr>
        <p:spPr>
          <a:xfrm>
            <a:off x="8710947" y="2190008"/>
            <a:ext cx="221962" cy="2204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מעוגל 56"/>
          <p:cNvSpPr/>
          <p:nvPr/>
        </p:nvSpPr>
        <p:spPr>
          <a:xfrm>
            <a:off x="3380878" y="3605314"/>
            <a:ext cx="2251322" cy="6165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TextBox 57"/>
          <p:cNvSpPr txBox="1"/>
          <p:nvPr/>
        </p:nvSpPr>
        <p:spPr>
          <a:xfrm>
            <a:off x="173536" y="1306913"/>
            <a:ext cx="2710331" cy="224676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>
                <a:cs typeface="+mj-cs"/>
              </a:rPr>
              <a:t>תת מרחב שמוכל </a:t>
            </a:r>
          </a:p>
          <a:p>
            <a:pPr algn="ctr"/>
            <a:r>
              <a:rPr lang="he-IL" sz="3500" dirty="0" smtClean="0">
                <a:cs typeface="+mj-cs"/>
              </a:rPr>
              <a:t>בתת מרחב אחר מאותו </a:t>
            </a:r>
            <a:r>
              <a:rPr lang="he-IL" sz="3500" dirty="0" err="1" smtClean="0">
                <a:cs typeface="+mj-cs"/>
              </a:rPr>
              <a:t>מימד</a:t>
            </a:r>
            <a:r>
              <a:rPr lang="he-IL" sz="3500" dirty="0" smtClean="0">
                <a:cs typeface="+mj-cs"/>
              </a:rPr>
              <a:t> - שווים</a:t>
            </a:r>
            <a:endParaRPr lang="he-IL" sz="35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16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8" grpId="0"/>
      <p:bldP spid="42" grpId="0"/>
      <p:bldP spid="54" grpId="0" animBg="1"/>
      <p:bldP spid="55" grpId="0" animBg="1"/>
      <p:bldP spid="57" grpId="0" animBg="1"/>
      <p:bldP spid="5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07936" y="184109"/>
            <a:ext cx="15398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58" y="268440"/>
            <a:ext cx="1322678" cy="3545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30" y="1162517"/>
            <a:ext cx="4709840" cy="1503728"/>
          </a:xfrm>
          <a:prstGeom prst="rect">
            <a:avLst/>
          </a:prstGeom>
        </p:spPr>
      </p:pic>
      <p:sp>
        <p:nvSpPr>
          <p:cNvPr id="11" name="סוגר מסולסל ימני 10"/>
          <p:cNvSpPr/>
          <p:nvPr/>
        </p:nvSpPr>
        <p:spPr>
          <a:xfrm rot="5400000">
            <a:off x="10300587" y="1456567"/>
            <a:ext cx="279661" cy="2889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065008" y="3200400"/>
            <a:ext cx="395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        כי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88" y="3340487"/>
            <a:ext cx="414909" cy="29169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76272" y="353808"/>
            <a:ext cx="19456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קל לראות כי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59" y="3340487"/>
            <a:ext cx="372161" cy="23385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75" y="3268433"/>
            <a:ext cx="1951330" cy="29923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2" y="1358062"/>
            <a:ext cx="3286578" cy="150372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40" y="3340487"/>
            <a:ext cx="231343" cy="37467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6" y="4332885"/>
            <a:ext cx="4727442" cy="15037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71706" y="1914381"/>
            <a:ext cx="9672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50" name="סוגר מסולסל ימני 49"/>
          <p:cNvSpPr/>
          <p:nvPr/>
        </p:nvSpPr>
        <p:spPr>
          <a:xfrm rot="5400000">
            <a:off x="1910134" y="4077266"/>
            <a:ext cx="225861" cy="37445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TextBox 50"/>
          <p:cNvSpPr txBox="1"/>
          <p:nvPr/>
        </p:nvSpPr>
        <p:spPr>
          <a:xfrm>
            <a:off x="973390" y="6260803"/>
            <a:ext cx="19456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מימד</a:t>
            </a:r>
            <a:r>
              <a:rPr lang="he-IL" sz="2800" dirty="0" smtClean="0"/>
              <a:t> 2</a:t>
            </a:r>
            <a:endParaRPr lang="he-IL" sz="2800" dirty="0"/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0" y="4070437"/>
            <a:ext cx="231343" cy="37467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94" y="5300791"/>
            <a:ext cx="1141580" cy="48600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76" y="4791929"/>
            <a:ext cx="4727442" cy="150372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202760" y="5949544"/>
            <a:ext cx="11487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שלישי</a:t>
            </a:r>
          </a:p>
          <a:p>
            <a:pPr algn="ctr"/>
            <a:r>
              <a:rPr lang="he-IL" sz="2000" dirty="0" smtClean="0"/>
              <a:t>חינם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0999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/>
      <p:bldP spid="40" grpId="0"/>
      <p:bldP spid="48" grpId="0"/>
      <p:bldP spid="50" grpId="0" animBg="1"/>
      <p:bldP spid="51" grpId="0"/>
      <p:bldP spid="5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266176" y="277630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צריך לבדוק האם למערכת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43" y="158758"/>
            <a:ext cx="3643655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3508" y="387403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יש רק פתרון </a:t>
            </a:r>
            <a:r>
              <a:rPr lang="he-IL" sz="2800" dirty="0" err="1" smtClean="0"/>
              <a:t>טריואלי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266176" y="2099717"/>
            <a:ext cx="370045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</a:t>
            </a:r>
          </a:p>
          <a:p>
            <a:r>
              <a:rPr lang="he-IL" sz="2800" dirty="0" smtClean="0"/>
              <a:t>ונבדוק: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" y="2099717"/>
            <a:ext cx="10376684" cy="150373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64" y="3853338"/>
            <a:ext cx="231343" cy="374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93024" y="4487787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הפתרונות הוא 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762" y="1725911"/>
            <a:ext cx="130759" cy="26403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76" y="4487787"/>
            <a:ext cx="3535528" cy="150624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43" y="5123980"/>
            <a:ext cx="372160" cy="23385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589" y="4715772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יש פתרון לא </a:t>
            </a:r>
            <a:r>
              <a:rPr lang="he-IL" sz="2800" dirty="0" err="1" smtClean="0"/>
              <a:t>טריוואלי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55" y="5453538"/>
            <a:ext cx="231343" cy="3746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25830" y="5994032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r>
              <a:rPr lang="he-IL" sz="2800" dirty="0" smtClean="0"/>
              <a:t> לא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424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7" y="123147"/>
            <a:ext cx="5972947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93023" y="290691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18" y="177057"/>
            <a:ext cx="144086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61227" y="314182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פתרון. כלומר 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740405" y="2391535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624" y="2478153"/>
            <a:ext cx="299237" cy="2942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71622" y="2398928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00" y="2493054"/>
            <a:ext cx="238887" cy="28666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740405" y="3229898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95" y="3361469"/>
            <a:ext cx="2162556" cy="26403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23900" y="3221296"/>
            <a:ext cx="6701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 הם לא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9740405" y="4199832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שקול</a:t>
            </a:r>
            <a:endParaRPr lang="he-IL" sz="28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86" y="4383578"/>
            <a:ext cx="2162556" cy="26403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46777" y="4253984"/>
            <a:ext cx="6701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ת"ל אם קיים צ"ל לא </a:t>
            </a:r>
            <a:r>
              <a:rPr lang="he-IL" sz="2800" dirty="0" err="1" smtClean="0"/>
              <a:t>טריואלי</a:t>
            </a:r>
            <a:r>
              <a:rPr lang="he-IL" sz="2800" dirty="0" smtClean="0"/>
              <a:t> שמתאפס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296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4" grpId="0"/>
      <p:bldP spid="36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77055" y="32461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943821" y="31827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09" y="431911"/>
            <a:ext cx="238887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11824" y="1162973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330" y="402791"/>
            <a:ext cx="299237" cy="29420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55" y="1295445"/>
            <a:ext cx="1800454" cy="3897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05696" y="1161988"/>
            <a:ext cx="6889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94" y="1267784"/>
            <a:ext cx="578358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87524" y="1152277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677055" y="3134485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943821" y="312814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09" y="3241786"/>
            <a:ext cx="238887" cy="2866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11824" y="3972848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330" y="3212666"/>
            <a:ext cx="299237" cy="29420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55" y="4105320"/>
            <a:ext cx="1863319" cy="3495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282874" y="3971863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94" y="4077659"/>
            <a:ext cx="248945" cy="3017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587524" y="3962152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ת"ל כי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1" y="4047483"/>
            <a:ext cx="3814648" cy="465201"/>
          </a:xfrm>
          <a:prstGeom prst="rect">
            <a:avLst/>
          </a:prstGeom>
        </p:spPr>
      </p:pic>
      <p:sp>
        <p:nvSpPr>
          <p:cNvPr id="44" name="סוגר מסולסל ימני 43"/>
          <p:cNvSpPr/>
          <p:nvPr/>
        </p:nvSpPr>
        <p:spPr>
          <a:xfrm rot="16200000">
            <a:off x="3271323" y="1699052"/>
            <a:ext cx="393192" cy="43036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618025" y="2980726"/>
            <a:ext cx="36394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 לא </a:t>
            </a:r>
            <a:r>
              <a:rPr lang="he-IL" sz="2800" dirty="0" err="1" smtClean="0"/>
              <a:t>טריואלי</a:t>
            </a:r>
            <a:r>
              <a:rPr lang="he-IL" sz="2800" dirty="0" smtClean="0"/>
              <a:t> שמתאפס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864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21" grpId="0"/>
      <p:bldP spid="23" grpId="0"/>
      <p:bldP spid="26" grpId="0"/>
      <p:bldP spid="27" grpId="0"/>
      <p:bldP spid="29" grpId="0"/>
      <p:bldP spid="33" grpId="0"/>
      <p:bldP spid="35" grpId="0"/>
      <p:bldP spid="44" grpId="0" animBg="1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32.5"/>
  <p:tag name="OUTPUTDPI" val="1200"/>
  <p:tag name="LATEXADDIN" val="\documentclass{article}&#10;\usepackage{amsmath}&#10;\usepackage{amssymb}&#10;\usepackage{amsthm}&#10;\usepackage{xcolor}&#10;\pagestyle{empty}&#10;\begin{document}&#10;&#10;&#10;$6\alpha_{1}+2\alpha_{3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alpha_{2}+2\alpha_{3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543"/>
  <p:tag name="OUTPUTDPI" val="1200"/>
  <p:tag name="LATEXADDIN" val="\documentclass{article}&#10;\usepackage{amsmath}&#10;\usepackage{amssymb}&#10;\usepackage{amsthm}&#10;\usepackage{xcolor}&#10;\pagestyle{empty}&#10;\begin{document}&#10;&#10;&#10;$1+x+x^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2\alpha_1+\alpha_3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32.5"/>
  <p:tag name="OUTPUTDPI" val="1200"/>
  <p:tag name="LATEXADDIN" val="\documentclass{article}&#10;\usepackage{amsmath}&#10;\usepackage{amssymb}&#10;\usepackage{amsthm}&#10;\usepackage{xcolor}&#10;\pagestyle{empty}&#10;\begin{document}&#10;&#10;&#10;$6\alpha_{1}+2\alpha_{3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alpha_{2}+2\alpha_{3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75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2 &amp; 0 &amp; 1\\&#10;6 &amp; 0 &amp; 2\\&#10;0 &amp; 1 &amp; 2&#10;\end{array}\right)\left(\begin{array}{c}&#10;\alpha_{1}\\&#10;\alpha_{2}\\&#10;\alpha_{3}&#10;\end{array}\right)=\left(\begin{array}{c}&#10;1\\&#10;1\\&#10;1&#10;\end{array}\right)&#10;$&#10;\end{document}"/>
  <p:tag name="IGUANATEXSIZE" val="33"/>
  <p:tag name="IGUANATEXCURSOR" val="333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597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2 &amp; 0 &amp; 1 &amp; 1\\&#10;6 &amp; 0 &amp; 2 &amp; 1\\&#10;0 &amp; 1 &amp; 2 &amp; 1&#10;\end{array}\right)\to\left(\begin{array}{ccc|c}&#10;2 &amp; 0 &amp; 1 &amp; 1\\&#10;0 &amp; 0 &amp; -1 &amp; -2\\&#10;0 &amp; 1 &amp; 2 &amp; 1&#10;\end{array}\right)\to\left(\begin{array}{ccc|c}&#10;2 &amp; 0 &amp; 1 &amp; 1\\&#10;0 &amp; 1 &amp; 2 &amp; 1\\&#10;0 &amp; 0 &amp; -1 &amp; -2&#10;\end{array}\right)&#10;$&#10;\end{document}"/>
  <p:tag name="IGUANATEXSIZE" val="33"/>
  <p:tag name="IGUANATEXCURSOR" val="428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88.5"/>
  <p:tag name="OUTPUTDPI" val="1200"/>
  <p:tag name="LATEXADDIN" val="\documentclass{article}&#10;\usepackage{amsmath}&#10;\usepackage{amssymb}&#10;\usepackage{amsthm}&#10;\usepackage{xcolor}&#10;\pagestyle{empty}&#10;\begin{document}&#10;&#10;&#10;$&#10;\to\left(\begin{array}{ccc|c}&#10;2 &amp; 0 &amp; 1 &amp; 1\\&#10;0 &amp; 1 &amp; 2 &amp; 1\\&#10;0 &amp; 0 &amp; 1 &amp; 2&#10;\end{array}\right)\to\left(\begin{array}{ccc|c}&#10;2 &amp; 0 &amp; 0 &amp; -1\\&#10;0 &amp; 1 &amp; 0 &amp; -3\\&#10;0 &amp; 0 &amp; 1 &amp; 2&#10;\end{array}\right)\to\left(\begin{array}{ccc|c}&#10;1 &amp; 0 &amp; 0 &amp; -0.5\\&#10;0 &amp; 1 &amp; 0 &amp; -3\\&#10;0 &amp; 0 &amp; 1 &amp; 2&#10;\end{array}\right)&#10;$&#10;\end{document}"/>
  <p:tag name="IGUANATEXSIZE" val="33"/>
  <p:tag name="IGUANATEXCURSOR" val="433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3"/>
  <p:tag name="OUTPUTDPI" val="1200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2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_1=-0.5\\&#10;\alpha_2=-3\\&#10;\alpha_3=2&#10;\end{array}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25"/>
  <p:tag name="OUTPUTDPI" val="1200"/>
  <p:tag name="LATEXADDIN" val="\documentclass{article}&#10;\usepackage{amsmath}&#10;\usepackage{amssymb}&#10;\usepackage{amsthm}&#10;\usepackage{xcolor}&#10;\pagestyle{empty}&#10;\begin{document}&#10;&#10;&#10;$S=\{v_{1},\dots v_{n}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1093.5"/>
  <p:tag name="OUTPUTDPI" val="1200"/>
  <p:tag name="LATEXADDIN" val="\documentclass{article}&#10;\usepackage{amsmath}&#10;\usepackage{amssymb}&#10;\usepackage{amsthm}&#10;\usepackage{xcolor}&#10;\pagestyle{empty}&#10;\begin{document}&#10;&#10;&#10;$S^{'}=\{v_{1},w_{2},\dots w_{n}\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648.75"/>
  <p:tag name="OUTPUTDPI" val="1200"/>
  <p:tag name="LATEXADDIN" val="\documentclass{article}&#10;\usepackage{amsmath}&#10;\usepackage{amssymb}&#10;\usepackage{amsthm}&#10;\usepackage{xcolor}&#10;\pagestyle{empty}&#10;\begin{document}&#10;&#10;&#10;$w_{i}=v_{i}+v_{1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4.25"/>
  <p:tag name="OUTPUTDPI" val="1200"/>
  <p:tag name="LATEXADDIN" val="\documentclass{article}&#10;\usepackage{amsmath}&#10;\usepackage{amssymb}&#10;\usepackage{amsthm}&#10;\usepackage{xcolor}&#10;\pagestyle{empty}&#10;\begin{document}&#10;&#10;&#10;$S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1526.25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w_{2}+\cdots\alpha_{n}w_{n}=0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663.75"/>
  <p:tag name="OUTPUTDPI" val="1200"/>
  <p:tag name="LATEXADDIN" val="\documentclass{article}&#10;\usepackage{amsmath}&#10;\usepackage{amssymb}&#10;\usepackage{amsthm}&#10;\usepackage{xcolor}&#10;\pagestyle{empty}&#10;\begin{document}&#10;&#10;&#10;$0=\alpha_{1}v_{1}+\alpha_{2}w_{2}+\cdots\alpha_{n}w_{n}=\alpha_{1}v_{1}+\alpha_{2}(v_{1}+v_{2})+\cdots\alpha_{n}(v_{1}+v_{n})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45.25"/>
  <p:tag name="OUTPUTDPI" val="1200"/>
  <p:tag name="LATEXADDIN" val="\documentclass{article}&#10;\usepackage{amsmath}&#10;\usepackage{amssymb}&#10;\usepackage{amsthm}&#10;\usepackage{xcolor}&#10;\pagestyle{empty}&#10;\begin{document}&#10;&#10;&#10;$=(\alpha_{1}+\alpha_{2}+\cdots+\alpha_{n})v_{1}+\alpha_{2}v_{2}+\cdots\alpha_{n}v_{n}$&#10;\end{document}"/>
  <p:tag name="IGUANATEXSIZE" val="33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31"/>
  <p:tag name="OUTPUTDPI" val="1200"/>
  <p:tag name="LATEXADDIN" val="\documentclass{article}&#10;\usepackage{amsmath}&#10;\usepackage{amssymb}&#10;\usepackage{amsthm}&#10;\usepackage{xcolor}&#10;\pagestyle{empty}&#10;\begin{document}&#10;&#10;&#10;$(\alpha_{1}+\alpha_{2}+\cdots+\alpha_{n})=0,\,\alpha_{2}=0\dots\alpha_{n}=0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356.75"/>
  <p:tag name="OUTPUTDPI" val="1200"/>
  <p:tag name="LATEXADDIN" val="\documentclass{article}&#10;\usepackage{amsmath}&#10;\usepackage{amssymb}&#10;\usepackage{amsthm}&#10;\usepackage{xcolor}&#10;\pagestyle{empty}&#10;\begin{document}&#10;&#10;&#10;$\alpha_{1}=0,\,\alpha_{2}=0\dots\alpha_{n}=0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2.75"/>
  <p:tag name="OUTPUTDPI" val="1200"/>
  <p:tag name="LATEXADDIN" val="\documentclass{article}&#10;\usepackage{amsmath}&#10;\usepackage{amssymb}&#10;\usepackage{amsthm}&#10;\usepackage{xcolor}&#10;\pagestyle{empty}&#10;\begin{document}&#10;&#10;&#10;$S\subseteq span(S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90.75"/>
  <p:tag name="OUTPUTDPI" val="1200"/>
  <p:tag name="LATEXADDIN" val="\documentclass{article}&#10;\usepackage{amsmath}&#10;\usepackage{amssymb}&#10;\usepackage{amsthm}&#10;\usepackage{xcolor}&#10;\pagestyle{empty}&#10;\begin{document}&#10;&#10;&#10;$\forall W\leq V: S\subseteq W \Rightarrow span(S)\subseteq W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3.75"/>
  <p:tag name="OUTPUTDPI" val="1200"/>
  <p:tag name="LATEXADDIN" val="\documentclass{article}&#10;\usepackage{amsmath}&#10;\usepackage{amssymb}&#10;\usepackage{amsthm}&#10;\usepackage{xcolor}&#10;\pagestyle{empty}&#10;\begin{document}&#10;&#10;&#10;$S=&#10; \{&#10;e_1=\left(\begin{array}{c}&#10;1\\&#10;0\\&#10;0&#10;\end{array}\right),&#10;e_2=&#10;\left(\begin{array}{c}&#10;0\\&#10;1\\&#10;0&#10;\end{array}\right)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3.75"/>
  <p:tag name="OUTPUTDPI" val="1200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6.75"/>
  <p:tag name="OUTPUTDPI" val="1200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2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6.75"/>
  <p:tag name="OUTPUTDPI" val="1200"/>
  <p:tag name="LATEXADDIN" val="\documentclass{article}&#10;\usepackage{amsmath}&#10;\usepackage{amssymb}&#10;\usepackage{amsthm}&#10;\usepackage{xcolor}&#10;\pagestyle{empty}&#10;\begin{document}&#10;&#10;&#10;$3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58.25"/>
  <p:tag name="OUTPUTDPI" val="1200"/>
  <p:tag name="LATEXADDIN" val="\documentclass{article}&#10;\usepackage{amsmath}&#10;\usepackage{amssymb}&#10;\usepackage{amsthm}&#10;\usepackage{xcolor}&#10;\pagestyle{empty}&#10;\begin{document}&#10;&#10;&#10;$4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5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8.25"/>
  <p:tag name="OUTPUTDPI" val="1200"/>
  <p:tag name="LATEXADDIN" val="\documentclass{article}&#10;\usepackage{amsmath}&#10;\usepackage{amssymb}&#10;\usepackage{amsthm}&#10;\usepackage{xcolor}&#10;\pagestyle{empty}&#10;\begin{document}&#10;&#10;&#10;$2e_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9.75"/>
  <p:tag name="OUTPUTDPI" val="1200"/>
  <p:tag name="LATEXADDIN" val="\documentclass{article}&#10;\usepackage{amsmath}&#10;\usepackage{amssymb}&#10;\usepackage{amsthm}&#10;\usepackage{xcolor}&#10;\pagestyle{empty}&#10;\begin{document}&#10;&#10;&#10;$3e_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86"/>
  <p:tag name="OUTPUTDPI" val="1200"/>
  <p:tag name="LATEXADDIN" val="\documentclass{article}&#10;\usepackage{amsmath}&#10;\usepackage{amssymb}&#10;\usepackage{amsthm}&#10;\usepackage{xcolor}&#10;\pagestyle{empty}&#10;\begin{document}&#10;&#10;&#10;$-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248.25"/>
  <p:tag name="OUTPUTDPI" val="1200"/>
  <p:tag name="LATEXADDIN" val="\documentclass{article}&#10;\usepackage{amsmath}&#10;\usepackage{amssymb}&#10;\usepackage{amsthm}&#10;\usepackage{xcolor}&#10;\pagestyle{empty}&#10;\begin{document}&#10;&#10;&#10;$-2e_1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486.75"/>
  <p:tag name="OUTPUTDPI" val="1200"/>
  <p:tag name="LATEXADDIN" val="\documentclass{article}&#10;\usepackage{amsmath}&#10;\usepackage{amssymb}&#10;\usepackage{amsthm}&#10;\usepackage{xcolor}&#10;\pagestyle{empty}&#10;\begin{document}&#10;&#10;&#10;$2e_1+2e_2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&#10;$4e_1+e_2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579.75"/>
  <p:tag name="OUTPUTDPI" val="1200"/>
  <p:tag name="LATEXADDIN" val="\documentclass{article}&#10;\usepackage{amsmath}&#10;\usepackage{amssymb}&#10;\usepackage{amsthm}&#10;\usepackage{xcolor}&#10;\pagestyle{empty}&#10;\begin{document}&#10;&#10;&#10;$-2e_1+3e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3"/>
  <p:tag name="OUTPUTDPI" val="1200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83"/>
  <p:tag name="OUTPUTDPI" val="1200"/>
  <p:tag name="LATEXADDIN" val="\documentclass{article}&#10;\usepackage{amsmath}&#10;\usepackage{amssymb}&#10;\usepackage{amsthm}&#10;\usepackage{xcolor}&#10;\pagestyle{empty}&#10;\begin{document}&#10;&#10;&#10;$ae_1+be_2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3.75"/>
  <p:tag name="OUTPUTDPI" val="1200"/>
  <p:tag name="LATEXADDIN" val="\documentclass{article}&#10;\usepackage{amsmath}&#10;\usepackage{amssymb}&#10;\usepackage{amsthm}&#10;\usepackage{xcolor}&#10;\pagestyle{empty}&#10;\begin{document}&#10;&#10;&#10;$S=&#10; \{&#10;e_1=\left(\begin{array}{c}&#10;1\\&#10;0\\&#10;0&#10;\end{array}\right),&#10;e_2=&#10;\left(\begin{array}{c}&#10;0\\&#10;1\\&#10;0&#10;\end{array}\right)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31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\subseteq span(S)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27.25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78.5"/>
  <p:tag name="OUTPUTDPI" val="1200"/>
  <p:tag name="LATEXADDIN" val="\documentclass{article}&#10;\usepackage{amsmath}&#10;\usepackage{amssymb}&#10;\usepackage{amsthm}&#10;\usepackage{xcolor}&#10;\pagestyle{empty}&#10;\begin{document}&#10;&#10;&#10;$S\subseteq \{ae_1+be_2: a,b\in \mathbb{R}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151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v_{2}+\cdots\alpha_{n}v_{n}=0&#10;\Rightarrow&#10;\forall i \: \alpha_i =0&#10;$&#10;\end{document}"/>
  <p:tag name="IGUANATEXSIZE" val="44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31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\supseteq span(S)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3.75"/>
  <p:tag name="OUTPUTDPI" val="1200"/>
  <p:tag name="LATEXADDIN" val="\documentclass{article}&#10;\usepackage{amsmath}&#10;\usepackage{amssymb}&#10;\usepackage{amsthm}&#10;\usepackage{xcolor}&#10;\pagestyle{empty}&#10;\begin{document}&#10;&#10;&#10;$S=&#10; \{&#10;e_1=\left(\begin{array}{c}&#10;1\\&#10;0\\&#10;0&#10;\end{array}\right),&#10;e_2=&#10;\left(\begin{array}{c}&#10;0\\&#10;1\\&#10;0&#10;\end{array}\right)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31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\subseteq span(S)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31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\supseteq span(S)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31.25"/>
  <p:tag name="OUTPUTDPI" val="1200"/>
  <p:tag name="LATEXADDIN" val="\documentclass{article}&#10;\usepackage{amsmath}&#10;\usepackage{amssymb}&#10;\usepackage{amsthm}&#10;\usepackage{xcolor}&#10;\pagestyle{empty}&#10;\begin{document}&#10;&#10;&#10;$span(S)=\{ae_1+be_2: a,b\in \mathbb{R}\}&#10;=\{&#10;\begin{pmatrix}&#10;a\\&#10;b\\&#10;0&#10;\end{pmatrix}&#10;: a,b\in \mathbb{R}&#10;\}&#10;$&#10;\end{document}"/>
  <p:tag name="IGUANATEXSIZE" val="33"/>
  <p:tag name="IGUANATEXCURSOR" val="248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80.5"/>
  <p:tag name="OUTPUTDPI" val="1200"/>
  <p:tag name="LATEXADDIN" val="\documentclass{article}&#10;\usepackage{amsmath}&#10;\usepackage{amssymb}&#10;\usepackage{amsthm}&#10;\usepackage{xcolor}&#10;\pagestyle{empty}&#10;\begin{document}&#10;&#10;&#10;$S=\{v_1,\dots, 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28"/>
  <p:tag name="OUTPUTDPI" val="1200"/>
  <p:tag name="LATEXADDIN" val="\documentclass{article}&#10;\usepackage{amsmath}&#10;\usepackage{amssymb}&#10;\usepackage{amsthm}&#10;\usepackage{xcolor}&#10;\pagestyle{empty}&#10;\begin{document}&#10;&#10;&#10;$span(S)=\{\alpha_1v_1 + \cdots + \alpha_n v_n:&#10;\; \forall i \; \alpha_i \in \mathbb{F}&#10;\}$&#10;\end{document}"/>
  <p:tag name="IGUANATEXSIZE" val="44"/>
  <p:tag name="IGUANATEXCURSOR" val="230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1297.5"/>
  <p:tag name="OUTPUTDPI" val="1200"/>
  <p:tag name="LATEXADDIN" val="\documentclass{article}&#10;\usepackage{amsmath}&#10;\usepackage{amssymb}&#10;\usepackage{amsthm}&#10;\usepackage{xcolor}&#10;\pagestyle{empty}&#10;\begin{document}&#10;&#10;&#10;$$=\{\sum_{i=1}^n \alpha_i v_i : \; \forall i \; \alpha_i \in \mathbb{F}\}$$&#10;\end{document}"/>
  <p:tag name="IGUANATEXSIZE" val="44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span(\emptyset)=\{0\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2601"/>
  <p:tag name="OUTPUTDPI" val="1200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V &#10;: &#10;\begin{array}{cl}&#10;x_1 +x_2 +x_3=0 &amp;\land&#10;\\&#10;-x_1+x_2 +2x_3=0&amp;&#10;\end{array} &#10;\right\}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2601"/>
  <p:tag name="OUTPUTDPI" val="1200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V &#10;: &#10;\begin{array}{cl}&#10;x_1 +x_2 +x_3=0 &amp;\land&#10;\\&#10;-x_1+x_2 +2x_3=0&amp;&#10;\end{array} &#10;\right\}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044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1&amp;1 &amp; 0\\&#10;-1&amp;1&amp;2 &amp; 0&#10;\end{pmatrix}&#10;\to &#10;\begin{pmatrix}&#10;1 &amp;1&amp;1 &amp;0\\&#10;0&amp;2&amp;3&amp;0&#10;\end{pmatrix}&#10;\to &#10;\begin{pmatrix}&#10;1 &amp;0&amp;-0.5&amp;0 \\&#10;0&amp;1&amp;1.5&amp;0&#10;\end{pmatrix}&#10;$&#10;\end{document}"/>
  <p:tag name="IGUANATEXSIZE" val="33"/>
  <p:tag name="IGUANATEXCURSOR" val="254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151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v_{2}+\cdots\alpha_{n}v_{n}=0&#10;\Rightarrow&#10;\forall i \: \alpha_i =0&#10;$&#10;\end{document}"/>
  <p:tag name="IGUANATEXSIZE" val="44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1272"/>
  <p:tag name="OUTPUTDPI" val="1200"/>
  <p:tag name="LATEXADDIN" val="\documentclass{article}&#10;\usepackage{amsmath}&#10;\usepackage{amssymb}&#10;\usepackage{amsthm}&#10;\usepackage{xcolor}&#10;\pagestyle{empty}&#10;\begin{document}&#10;&#10;&#10;$&#10;\left\{&#10;\begin{pmatrix}&#10;0.5\textcolor{blue}{t} \\&#10;-1.5 \textcolor{blue}{t} \\&#10;\textcolor{blue}{t} \\&#10;\textcolor{magenta}{s}&#10;\end{pmatrix}&#10;\; :\; \textcolor{magenta}{s},\textcolor{blue}{t} \in \mathbb{R}&#10;\right\}&#10;$&#10;\end{document}"/>
  <p:tag name="IGUANATEXSIZE" val="33"/>
  <p:tag name="IGUANATEXCURSOR" val="357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2601"/>
  <p:tag name="OUTPUTDPI" val="1200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V &#10;: &#10;\begin{array}{cl}&#10;x_1 +x_2 +x_3=0 &amp;\land&#10;\\&#10;-x_1+x_2 +2x_3=0&amp;&#10;\end{array} &#10;\right\}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4783.5"/>
  <p:tag name="OUTPUTDPI" val="1200"/>
  <p:tag name="LATEXADDIN" val="\documentclass{article}&#10;\usepackage{amsmath}&#10;\usepackage{amssymb}&#10;\usepackage{amsthm}&#10;\usepackage{xcolor}&#10;\pagestyle{empty}&#10;\begin{document}&#10;&#10;&#10;$&#10;\left\{&#10;\begin{pmatrix}&#10;0.5\textcolor{blue}{t} \\&#10;-1.5 \textcolor{blue}{t} \\&#10;\textcolor{blue}{t} \\&#10;\textcolor{magenta}{s}&#10;\end{pmatrix}&#10;\; :\; \textcolor{magenta}{s},\textcolor{blue}{t} \in \mathbb{R}&#10;\right\}&#10;=&#10;\left\{\textcolor{blue}{t} &#10;\begin{pmatrix}&#10;0.5\\&#10;-1.5  \\&#10;1 \\&#10;0&#10;\end{pmatrix}&#10;+&#10;\textcolor{magenta}{s}&#10;\begin{pmatrix}&#10;0\\&#10;0\\&#10;0 \\&#10;1&#10;\end{pmatrix}&#10;\; :\; \textcolor{magenta}{s},\textcolor{blue}{t} \in \mathbb{R}&#10;\right\}&#10;=&#10;span&#10;\left\{ &#10;\begin{pmatrix}&#10;0.5\\&#10;-1.5  \\&#10;1 \\&#10;0&#10;\end{pmatrix}&#10;,&#10;\begin{pmatrix}&#10;0\\&#10;0\\&#10;0 \\&#10;1&#10;\end{pmatrix}&#10;\right\}&#10;$&#10;\end{document}"/>
  <p:tag name="IGUANATEXSIZE" val="33"/>
  <p:tag name="IGUANATEXCURSOR" val="698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5.5"/>
  <p:tag name="ORIGINALWIDTH" val="276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textcolor{blue}{t} =1\\&#10;\textcolor{magenta}{s} =0&#10;\end{array}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3.2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textcolor{blue}{t} =0\\&#10;\textcolor{magenta}{s} =1&#10;\end{array}&#10;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125.25"/>
  <p:tag name="OUTPUTDPI" val="1200"/>
  <p:tag name="LATEXADDIN" val="\documentclass{article}&#10;\usepackage{amsmath}&#10;\usepackage{amssymb}&#10;\usepackage{amsthm}&#10;\usepackage{xcolor}&#10;\pagestyle{empty}&#10;\begin{document}&#10;&#10;&#10;$&#10;S=\{v_{1}=\left(\begin{array}{cc}&#10;1 &amp; 1\\&#10;0 &amp; 1&#10;\end{array}\right),v_{2}=\left(\begin{array}{cc}&#10;2 &amp; 0\\&#10;1 &amp; 3&#10;\end{array}\right),v_{3}=\left(\begin{array}{cc}&#10;1 &amp; -1\\&#10;1 &amp; 0&#10;\end{array}\right)\}&#10;$&#10;\end{document}"/>
  <p:tag name="IGUANATEXSIZE" val="33"/>
  <p:tag name="IGUANATEXCURSOR" val="340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23.75"/>
  <p:tag name="OUTPUTDPI" val="1200"/>
  <p:tag name="LATEXADDIN" val="\documentclass{article}&#10;\usepackage{amsmath}&#10;\usepackage{amssymb}&#10;\usepackage{amsthm}&#10;\usepackage{xcolor}&#10;\pagestyle{empty}&#10;\begin{document}&#10;&#10;&#10;$W=span(S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125.25"/>
  <p:tag name="OUTPUTDPI" val="1200"/>
  <p:tag name="LATEXADDIN" val="\documentclass{article}&#10;\usepackage{amsmath}&#10;\usepackage{amssymb}&#10;\usepackage{amsthm}&#10;\usepackage{xcolor}&#10;\pagestyle{empty}&#10;\begin{document}&#10;&#10;&#10;$&#10;S=\{v_{1}=\left(\begin{array}{cc}&#10;1 &amp; 1\\&#10;0 &amp; 1&#10;\end{array}\right),v_{2}=\left(\begin{array}{cc}&#10;2 &amp; 0\\&#10;1 &amp; 3&#10;\end{array}\right),v_{3}=\left(\begin{array}{cc}&#10;1 &amp; -1\\&#10;1 &amp; 0&#10;\end{array}\right)\}&#10;$&#10;\end{document}"/>
  <p:tag name="IGUANATEXSIZE" val="33"/>
  <p:tag name="IGUANATEXCURSOR" val="340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23.75"/>
  <p:tag name="OUTPUTDPI" val="1200"/>
  <p:tag name="LATEXADDIN" val="\documentclass{article}&#10;\usepackage{amsmath}&#10;\usepackage{amssymb}&#10;\usepackage{amsthm}&#10;\usepackage{xcolor}&#10;\pagestyle{empty}&#10;\begin{document}&#10;&#10;&#10;$W=span(S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1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a &amp; b\\&#10;c &amp; d&#10;\end{array}\right)&#10;\overset{?}{\in}&#10;span(S)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73.75"/>
  <p:tag name="OUTPUTDPI" val="1200"/>
  <p:tag name="LATEXADDIN" val="\documentclass{article}&#10;\usepackage{amsmath}&#10;\usepackage{amssymb}&#10;\usepackage{amsthm}&#10;\usepackage{xcolor}&#10;\pagestyle{empty}&#10;\begin{document}&#10;&#10;&#10;$\{\left(\begin{array}{c}&#10;1\\&#10;0\\&#10;0&#10;\end{array}\right),\left(\begin{array}{c}&#10;0\\&#10;1\\&#10;0&#10;\end{array}\right),\left(\begin{array}{c}&#10;0\\&#10;0\\&#10;1&#10;\end{array}\right)\}$&#10;\end{document}"/>
  <p:tag name="IGUANATEXSIZE" val="33"/>
  <p:tag name="IGUANATEXCURSOR" val="303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125.25"/>
  <p:tag name="OUTPUTDPI" val="1200"/>
  <p:tag name="LATEXADDIN" val="\documentclass{article}&#10;\usepackage{amsmath}&#10;\usepackage{amssymb}&#10;\usepackage{amsthm}&#10;\usepackage{xcolor}&#10;\pagestyle{empty}&#10;\begin{document}&#10;&#10;&#10;$&#10;S=\{v_{1}=\left(\begin{array}{cc}&#10;1 &amp; 1\\&#10;0 &amp; 1&#10;\end{array}\right),v_{2}=\left(\begin{array}{cc}&#10;2 &amp; 0\\&#10;1 &amp; 3&#10;\end{array}\right),v_{3}=\left(\begin{array}{cc}&#10;1 &amp; -1\\&#10;1 &amp; 0&#10;\end{array}\right)\}&#10;$&#10;\end{document}"/>
  <p:tag name="IGUANATEXSIZE" val="33"/>
  <p:tag name="IGUANATEXCURSOR" val="340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22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a &amp; b\\&#10;c &amp; d&#10;\end{array}\right)&#10;\overset{?}{\in}&#10;span(S)&#10;\iff&#10;$&#10;\end{document}"/>
  <p:tag name="IGUANATEXSIZE" val="33"/>
  <p:tag name="IGUANATEXCURSOR" val="232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alpha_1+2\alpha_2+\alpha_3 = a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06.5"/>
  <p:tag name="OUTPUTDPI" val="1200"/>
  <p:tag name="LATEXADDIN" val="\documentclass{article}&#10;\usepackage{amsmath}&#10;\usepackage{amssymb}&#10;\usepackage{amsthm}&#10;\usepackage{xcolor}&#10;\pagestyle{empty}&#10;\begin{document}&#10;&#10;&#10;$&#10;\alpha_1&#10;\left(\begin{array}{c}&#10;1\\&#10;0\\&#10;0&#10;\end{array}\right)&#10;+&#10;\alpha_2&#10;\left(\begin{array}{c}&#10;0\\&#10;1\\&#10;0&#10;\end{array}\right)&#10;+\alpha_3&#10;\left(\begin{array}{c}&#10;0\\&#10;0\\&#10;1&#10;\end{array}\right)&#10;=0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alpha_1+2\alpha_2+\alpha_3 = a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986.25"/>
  <p:tag name="OUTPUTDPI" val="1200"/>
  <p:tag name="LATEXADDIN" val="\documentclass{article}&#10;\usepackage{amsmath}&#10;\usepackage{amssymb}&#10;\usepackage{amsthm}&#10;\usepackage{xcolor}&#10;\pagestyle{empty}&#10;\begin{document}&#10;&#10;&#10;$&#10;\alpha_1+\phantom{2\alpha_2}-\alpha_3 = b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alpha_1+2\alpha_2+\alpha_3 = a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638.25"/>
  <p:tag name="OUTPUTDPI" val="1200"/>
  <p:tag name="LATEXADDIN" val="\documentclass{article}&#10;\usepackage{amsmath}&#10;\usepackage{amssymb}&#10;\usepackage{amsthm}&#10;\usepackage{xcolor}&#10;\pagestyle{empty}&#10;\begin{document}&#10;&#10;&#10;$&#10;\phantom{\alpha_1+}\alpha_2+\alpha_3 = c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986.25"/>
  <p:tag name="OUTPUTDPI" val="1200"/>
  <p:tag name="LATEXADDIN" val="\documentclass{article}&#10;\usepackage{amsmath}&#10;\usepackage{amssymb}&#10;\usepackage{amsthm}&#10;\usepackage{xcolor}&#10;\pagestyle{empty}&#10;\begin{document}&#10;&#10;&#10;$&#10;\alpha_1+\phantom{2\alpha_2}-\alpha_3 = b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84.5"/>
  <p:tag name="OUTPUTDPI" val="1200"/>
  <p:tag name="LATEXADDIN" val="\documentclass{article}&#10;\usepackage{amsmath}&#10;\usepackage{amssymb}&#10;\usepackage{amsthm}&#10;\usepackage{xcolor}&#10;\pagestyle{empty}&#10;\begin{document}&#10;&#10;&#10;$\forall i \: \alpha_i=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alpha_1+2\alpha_2+\alpha_3 = a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638.25"/>
  <p:tag name="OUTPUTDPI" val="1200"/>
  <p:tag name="LATEXADDIN" val="\documentclass{article}&#10;\usepackage{amsmath}&#10;\usepackage{amssymb}&#10;\usepackage{amsthm}&#10;\usepackage{xcolor}&#10;\pagestyle{empty}&#10;\begin{document}&#10;&#10;&#10;$&#10;\phantom{\alpha_1+}\alpha_2+\alpha_3 = c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999"/>
  <p:tag name="OUTPUTDPI" val="1200"/>
  <p:tag name="LATEXADDIN" val="\documentclass{article}&#10;\usepackage{amsmath}&#10;\usepackage{amssymb}&#10;\usepackage{amsthm}&#10;\usepackage{xcolor}&#10;\pagestyle{empty}&#10;\begin{document}&#10;&#10;&#10;$&#10;\alpha_1+3\alpha_2+\phantom{\alpha_3} = d&#10;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986.25"/>
  <p:tag name="OUTPUTDPI" val="1200"/>
  <p:tag name="LATEXADDIN" val="\documentclass{article}&#10;\usepackage{amsmath}&#10;\usepackage{amssymb}&#10;\usepackage{amsthm}&#10;\usepackage{xcolor}&#10;\pagestyle{empty}&#10;\begin{document}&#10;&#10;&#10;$&#10;\alpha_1+\phantom{2\alpha_2}-\alpha_3 = b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244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2 &amp; 1 &amp; a\\&#10;1 &amp; 0 &amp; -1 &amp; b\\&#10;0 &amp; 1 &amp; 1 &amp; c\\&#10;1 &amp; 3 &amp; 0 &amp; d&#10;\end{array}\right)\to\left(\begin{array}{ccc|c}&#10;1 &amp; 0 &amp; -1 &amp; b\\&#10;0 &amp; 1 &amp; 1 &amp; c\\&#10;1 &amp; 3 &amp; 0 &amp; d\\&#10;1 &amp; 2 &amp; 1 &amp; a&#10;\end{array}\right)\to&#10;$&#10;\end{document}"/>
  <p:tag name="IGUANATEXSIZE" val="33"/>
  <p:tag name="IGUANATEXCURSOR" val="367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2931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|c}&#10;1 &amp; 0 &amp; -1 &amp; b\\&#10;0 &amp; 1 &amp; 1 &amp; c\\&#10;0 &amp; 3 &amp; 1 &amp; d-b\\&#10;0 &amp; 2 &amp; 2 &amp; a-b&#10;\end{array}\right)\to\left(\begin{array}{ccc|c}&#10;1 &amp; 0 &amp; -1 &amp; b\\&#10;0 &amp; 1 &amp; 1 &amp; c\\&#10;0 &amp; 0 &amp; -2 &amp; d-b-3c\\&#10;0 &amp; 0 &amp; 0 &amp; a-b-2c&#10;\end{array}\right)$&#10;\end{document}"/>
  <p:tag name="IGUANATEXSIZE" val="33"/>
  <p:tag name="IGUANATEXCURSOR" val="378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59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-b-2c=0&#10;\end{array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26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a &amp; b\\&#10;c &amp; d&#10;\end{array}\right)&#10;\overset{}{\in}&#10;span(S)&#10;\iff&#10;a-b-2c=0&#10;$&#10;\end{document}"/>
  <p:tag name="IGUANATEXSIZE" val="33"/>
  <p:tag name="IGUANATEXCURSOR" val="239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376.75"/>
  <p:tag name="OUTPUTDPI" val="1200"/>
  <p:tag name="LATEXADDIN" val="\documentclass{article}&#10;\usepackage{amsmath}&#10;\usepackage{amssymb}&#10;\usepackage{amsthm}&#10;\usepackage{xcolor}&#10;\pagestyle{empty}&#10;\begin{document}&#10;&#10;&#10;$&#10;span(S)=\{\left(\begin{array}{cc}&#10;a &amp; b\\&#10;c &amp; d&#10;\end{array}\right)&#10;\in V&#10;\,|\,a-b-2c=0\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76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\alpha_1\\&#10;\alpha_2\\&#10;\alpha_3&#10;\end{array}\right)&#10;=&#10;\left(\begin{array}{c}&#10;0\\&#10;0\\&#10;0&#10;\end{array}\right)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859.75"/>
  <p:tag name="OUTPUTDPI" val="1200"/>
  <p:tag name="LATEXADDIN" val="\documentclass{article}&#10;\usepackage{amsmath}&#10;\usepackage{amssymb}&#10;\usepackage{amsthm}&#10;\usepackage{xcolor}&#10;\pagestyle{empty}&#10;\begin{document}&#10;&#10;&#10;$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0 &amp; 0\\&#10;0 &amp; 0&#10;\end{array}\right)&#10;$&#10;\end{document}"/>
  <p:tag name="IGUANATEXSIZE" val="33"/>
  <p:tag name="IGUANATEXCURSOR" val="354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125.25"/>
  <p:tag name="OUTPUTDPI" val="1200"/>
  <p:tag name="LATEXADDIN" val="\documentclass{article}&#10;\usepackage{amsmath}&#10;\usepackage{amssymb}&#10;\usepackage{amsthm}&#10;\usepackage{xcolor}&#10;\pagestyle{empty}&#10;\begin{document}&#10;&#10;&#10;$&#10;S=\{v_{1}=\left(\begin{array}{cc}&#10;1 &amp; 1\\&#10;0 &amp; 1&#10;\end{array}\right),v_{2}=\left(\begin{array}{cc}&#10;2 &amp; 0\\&#10;1 &amp; 3&#10;\end{array}\right),v_{3}=\left(\begin{array}{cc}&#10;1 &amp; -1\\&#10;1 &amp; 0&#10;\end{array}\right)\}&#10;$&#10;\end{document}"/>
  <p:tag name="IGUANATEXSIZE" val="33"/>
  <p:tag name="IGUANATEXCURSOR" val="340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0 &amp; -1 &amp; 0\\&#10;0 &amp; 1 &amp; 1 &amp; 0\\&#10;0 &amp; 0 &amp; -2 &amp; 0\\&#10;0 &amp; 0 &amp; 0 &amp; 0&#10;\end{array}\right)$&#10;\end{document}"/>
  <p:tag name="IGUANATEXSIZE" val="33"/>
  <p:tag name="IGUANATEXCURSOR" val="235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183.5"/>
  <p:tag name="OUTPUTDPI" val="1200"/>
  <p:tag name="LATEXADDIN" val="\documentclass{article}&#10;\usepackage{amsmath}&#10;\usepackage{amssymb}&#10;\usepackage{amsthm}&#10;\usepackage{xcolor}&#10;\pagestyle{empty}&#10;\begin{document}&#10;&#10;&#10;$\alpha_1=\alpha_2=\alpha_3=0 \; \; \Leftarrow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W_1+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0+\textcolor{amber}{w_2}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\textcolor{byzantine}{w_2}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2"/>
  <p:tag name="ORIGINALWIDTH" val="354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_1=0\\&#10;\alpha_2=0\\&#10;\alpha_3=0&#10;\end{array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0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blue}{w_1}+\textcolor{amber}{w_2}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lue}{w_1}+\textcolor{byzantine}{w_2}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&#10;$\textcolor{blue}{w_1}+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+0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\definecolor{amber}{rgb}{1.0, 0.75, 0.0}&#10;$\textcolor{aqua}{w_1}+\textcolor{amber}{w_2}$&#10;\end{document}"/>
  <p:tag name="IGUANATEXSIZE" val="33"/>
  <p:tag name="IGUANATEXCURSOR" val="244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 \definecolor{byzantine}{rgb}{0.74, 0.2, 0.64}&#10;$\textcolor{aqua}{w_1}+\textcolor{byzantine}{w_2}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20.5"/>
  <p:tag name="OUTPUTDPI" val="1200"/>
  <p:tag name="LATEXADDIN" val="\documentclass{article}&#10;\usepackage{amsmath}&#10;\usepackage{amssymb}&#10;\usepackage{amsthm}&#10;\usepackage{xcolor}&#10;\pagestyle{empty}&#10;\begin{document}&#10;&#10;&#10;$\{w_1+w_2: \; w_1\in W_1, w_2\in W_2\}=W_1+W_2\leq V 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3"/>
  <p:tag name="OUTPUTDPI" val="1200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W_1+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0+\textcolor{amber}{w_2}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151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v_{2}+\cdots\alpha_{n}v_{n}=0&#10;\Rightarrow&#10;\forall i \: \alpha_i =0&#10;$&#10;\end{document}"/>
  <p:tag name="IGUANATEXSIZE" val="44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\textcolor{byzantine}{w_2}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0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blue}{w_1}+\textcolor{amber}{w_2}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lue}{w_1}+\textcolor{byzantine}{w_2}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&#10;$\textcolor{blue}{w_1}+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+0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\definecolor{amber}{rgb}{1.0, 0.75, 0.0}&#10;$\textcolor{aqua}{w_1}+\textcolor{amber}{w_2}$&#10;\end{document}"/>
  <p:tag name="IGUANATEXSIZE" val="33"/>
  <p:tag name="IGUANATEXCURSOR" val="244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 \definecolor{byzantine}{rgb}{0.74, 0.2, 0.64}&#10;$\textcolor{aqua}{w_1}+\textcolor{byzantine}{w_2}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49.25"/>
  <p:tag name="OUTPUTDPI" val="1200"/>
  <p:tag name="LATEXADDIN" val="\documentclass{article}&#10;\usepackage{amsmath}&#10;\usepackage{amssymb}&#10;\usepackage{amsthm}&#10;\usepackage{xcolor}&#10;\pagestyle{empty}&#10;\begin{document}&#10;&#10;&#10;$W_1,W_2\leq W_1+W_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W_1+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0+\textcolor{amber}{w_2}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67.25"/>
  <p:tag name="OUTPUTDPI" val="1200"/>
  <p:tag name="LATEXADDIN" val="\documentclass{article}&#10;\usepackage{amsmath}&#10;\usepackage{amssymb}&#10;\usepackage{amsthm}&#10;\usepackage{xcolor}&#10;\pagestyle{empty}&#10;\begin{document}&#10;&#10;&#10;$&#10;\{\left(\begin{array}{c}&#10;1\\&#10;2\\&#10;1&#10;\end{array}\right),\left(\begin{array}{c}&#10;-1\\&#10;-3\\&#10;0&#10;\end{array}\right),\left(\begin{array}{c}&#10;0\\&#10;-1\\&#10;1&#10;\end{array}\right)\}&#10;$&#10;\end{document}"/>
  <p:tag name="IGUANATEXSIZE" val="33"/>
  <p:tag name="IGUANATEXCURSOR" val="307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\textcolor{byzantine}{w_2}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0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blue}{w_1}+\textcolor{amber}{w_2}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lue}{w_1}+\textcolor{byzantine}{w_2}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&#10;$\textcolor{blue}{w_1}+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00"/>
  <p:tag name="OUTPUTDPI" val="1200"/>
  <p:tag name="LATEXADDIN" val="\documentclass{article}&#10;\usepackage{amsmath}&#10;\usepackage{amssymb}&#10;\usepackage{amsthm}&#10;\usepackage{xcolor}&#10;\pagestyle{empty}&#10;\begin{document}&#10;&#10;&#10;$&#10;\alpha_{1}\left(\begin{array}{c}&#10;1\\&#10;2\\&#10;1&#10;\end{array}\right)+\alpha_{2}\left(\begin{array}{c}&#10;-1\\&#10;-3\\&#10;0&#10;\end{array}\right)+\alpha_{3}\left(\begin{array}{c}&#10;0\\&#10;-1\\&#10;1&#10;\end{array}\right)=0$&#10;\end{document}"/>
  <p:tag name="IGUANATEXSIZE" val="33"/>
  <p:tag name="IGUANATEXCURSOR" val="335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+0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\definecolor{amber}{rgb}{1.0, 0.75, 0.0}&#10;$\textcolor{aqua}{w_1}+\textcolor{amber}{w_2}$&#10;\end{document}"/>
  <p:tag name="IGUANATEXSIZE" val="33"/>
  <p:tag name="IGUANATEXCURSOR" val="244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 \definecolor{byzantine}{rgb}{0.74, 0.2, 0.64}&#10;$\textcolor{aqua}{w_1}+\textcolor{byzantine}{w_2}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49.25"/>
  <p:tag name="OUTPUTDPI" val="1200"/>
  <p:tag name="LATEXADDIN" val="\documentclass{article}&#10;\usepackage{amsmath}&#10;\usepackage{amssymb}&#10;\usepackage{amsthm}&#10;\usepackage{xcolor}&#10;\pagestyle{empty}&#10;\begin{document}&#10;&#10;&#10;$W_1,W_2\leq W_1+W_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84.5"/>
  <p:tag name="OUTPUTDPI" val="1200"/>
  <p:tag name="LATEXADDIN" val="\documentclass{article}&#10;\usepackage{amsmath}&#10;\usepackage{amssymb}&#10;\usepackage{amsthm}&#10;\usepackage{xcolor}&#10;\pagestyle{empty}&#10;\begin{document}&#10;&#10;&#10;$\forall i \: \alpha_i=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1682.25"/>
  <p:tag name="OUTPUTDPI" val="1200"/>
  <p:tag name="LATEXADDIN" val="\documentclass{article}&#10;\usepackage{amsmath}&#10;\usepackage{amssymb}&#10;\usepackage{amsthm}&#10;\usepackage{xcolor}&#10;\pagestyle{empty}&#10;\begin{document}&#10;&#10;&#10;$W_1,W_2\leq V' \Rightarrow W_1+W_2\leq V'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V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968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-1 &amp; 0\\&#10;2 &amp; -3 &amp; -1\\&#10;1 &amp; 0 &amp; 1&#10;\end{array}\right)\left(\begin{array}{c}&#10;\alpha_{1}\\&#10;\alpha_{2}\\&#10;\alpha_{3}&#10;\end{array}\right)=\left(\begin{array}{c}&#10;0\\&#10;0\\&#10;0&#10;\end{array}\right)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V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W_1+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-1 &amp; 0 &amp;0\\&#10;2 &amp; -3 &amp; -1&amp;0\\&#10;1 &amp; 0 &amp; 1&amp;0&#10;\end{array}\right)&#10;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7.25"/>
  <p:tag name="OUTPUTDPI" val="1200"/>
  <p:tag name="LATEXADDIN" val="\documentclass{article}&#10;\usepackage{amsmath}&#10;\usepackage{amssymb}&#10;\usepackage{amsthm}&#10;\usepackage{xcolor}&#10;\pagestyle{empty}&#10;\begin{document}&#10;&#10;&#10;$W_1\cap W_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3.75"/>
  <p:tag name="OUTPUTDPI" val="1200"/>
  <p:tag name="LATEXADDIN" val="\documentclass{article}&#10;\usepackage{amsmath}&#10;\usepackage{amssymb}&#10;\usepackage{amsthm}&#10;\usepackage{xcolor}&#10;\pagestyle{empty}&#10;\begin{document}&#10;&#10;&#10;$span(W)=W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14.75"/>
  <p:tag name="OUTPUTDPI" val="1200"/>
  <p:tag name="LATEXADDIN" val="\documentclass{article}&#10;\usepackage{amsmath}&#10;\usepackage{amssymb}&#10;\usepackage{amsthm}&#10;\usepackage{xcolor}&#10;\pagestyle{empty}&#10;\begin{document}&#10;&#10;&#10;$A\subseteq B \Rightarrow span(A)\subseteq span(B)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=span(A\cup B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V 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,B\subseteq V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=span(A\cup B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105.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-1 &amp; 0\\&#10;2 &amp; -3 &amp; -1\\&#10;1 &amp; 0 &amp; 1&#10;\end{array}\right)\to\left(\begin{array}{ccc}&#10;1 &amp; -1 &amp; 0\\&#10;0 &amp; -1 &amp; -1\\&#10;0 &amp; 1 &amp; 1&#10;\end{array}\right)\to\left(\begin{array}{ccc}&#10;1 &amp; -1 &amp; 0\\&#10;0 &amp; 1 &amp; 1\\&#10;0 &amp; 0 &amp; 0&#10;\end{array}\right)\to\left(\begin{array}{ccc}&#10;1 &amp; 0 &amp; 1\\&#10;0 &amp; 1 &amp; 1\\&#10;0 &amp; 0 &amp; 0&#10;\end{array}\right)$&#10;\end{document}"/>
  <p:tag name="IGUANATEXSIZE" val="33"/>
  <p:tag name="IGUANATEXCURSOR" val="468"/>
  <p:tag name="TRANSPARENCY" val="True"/>
  <p:tag name="FILENAME" val=""/>
  <p:tag name="INPUTTYPE" val="0"/>
  <p:tag name="LATEXENGINEID" val="0"/>
  <p:tag name="TEMPFOLDER" val="c:\temp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,B\subseteq V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88.5"/>
  <p:tag name="OUTPUTDPI" val="1200"/>
  <p:tag name="LATEXADDIN" val="\documentclass{article}&#10;\usepackage{amsmath}&#10;\usepackage{amssymb}&#10;\usepackage{amsthm}&#10;\usepackage{xcolor}&#10;\pagestyle{empty}&#10;\begin{document}&#10;&#10;&#10;$A,B\subseteq A\cup B\subseteq span(A\cup B)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4.5"/>
  <p:tag name="OUTPUTDPI" val="1200"/>
  <p:tag name="LATEXADDIN" val="\documentclass{article}&#10;\usepackage{amsmath}&#10;\usepackage{amssymb}&#10;\usepackage{amsthm}&#10;\usepackage{xcolor}&#10;\pagestyle{empty}&#10;\begin{document}&#10;&#10;&#10;$span(A),span(B)\subseteq span(A\cup B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\subseteq span(A\cup B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V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71.25"/>
  <p:tag name="OUTPUTDPI" val="1200"/>
  <p:tag name="LATEXADDIN" val="\documentclass{article}&#10;\usepackage{amsmath}&#10;\usepackage{amssymb}&#10;\usepackage{amsthm}&#10;\usepackage{xcolor}&#10;\pagestyle{empty}&#10;\begin{document}&#10;&#10;&#10;$\alpha_{1},\alpha_{2},\dots,\alpha_{n}\in\mathbb{F}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V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1054.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-t\\&#10;-t\\&#10;t&#10;\end{array}\right)&#10;:&#10;t\in \mathbb{R}&#10;\right\}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=span(A\cup B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94.25"/>
  <p:tag name="OUTPUTDPI" val="1200"/>
  <p:tag name="LATEXADDIN" val="\documentclass{article}&#10;\usepackage{amsmath}&#10;\usepackage{amssymb}&#10;\usepackage{amsthm}&#10;\usepackage{xcolor}&#10;\pagestyle{empty}&#10;\begin{document}&#10;&#10;&#10;$A, B\subseteq span(A), span(B)\subseteq &#10;span(A)+ span(B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45"/>
  <p:tag name="OUTPUTDPI" val="1200"/>
  <p:tag name="LATEXADDIN" val="\documentclass{article}&#10;\usepackage{amsmath}&#10;\usepackage{amssymb}&#10;\usepackage{amsthm}&#10;\usepackage{xcolor}&#10;\pagestyle{empty}&#10;\begin{document}&#10;&#10;&#10;$A\cup B \subseteq span(A)+ span(B)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\cup B) \subseteq span(A)+ span(B)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49.25"/>
  <p:tag name="OUTPUTDPI" val="1200"/>
  <p:tag name="LATEXADDIN" val="\documentclass{article}&#10;\usepackage{amsmath}&#10;\usepackage{amssymb}&#10;\usepackage{amsthm}&#10;\usepackage{xcolor}&#10;\pagestyle{empty}&#10;\begin{document}&#10;&#10;&#10;$W_1,W_2\leq W_1+W_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,B\subseteq V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327"/>
  <p:tag name="OUTPUTDPI" val="1200"/>
  <p:tag name="LATEXADDIN" val="\documentclass{article}&#10;\usepackage{amsmath}&#10;\usepackage{amssymb}&#10;\usepackage{amsthm}&#10;\usepackage{xcolor}&#10;\pagestyle{empty}&#10;\begin{document}&#10;&#10;&#10;$span(&#10;\left(\begin{array}{cc}&#10;1 &amp; 1\\&#10;0 &amp; 1&#10;\end{array}\right),\left(\begin{array}{cc}&#10;2 &amp; 0\\&#10;1 &amp; 3&#10;\end{array}\right)&#10;)&#10;+&#10;span(&#10;\left(\begin{array}{cc}&#10;1 &amp; -1\\&#10;1 &amp; 0&#10;\end{array}\right),&#10;\left(\begin{array}{cc}&#10;3 &amp; 1\\&#10;1 &amp; 4&#10;\end{array}\right)&#10;)&#10;$&#10;\end{document}"/>
  <p:tag name="IGUANATEXSIZE" val="33"/>
  <p:tag name="IGUANATEXCURSOR" val="389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023.25"/>
  <p:tag name="OUTPUTDPI" val="1200"/>
  <p:tag name="LATEXADDIN" val="\documentclass{article}&#10;\usepackage{amsmath}&#10;\usepackage{amssymb}&#10;\usepackage{amsthm}&#10;\usepackage{xcolor}&#10;\pagestyle{empty}&#10;\begin{document}&#10;&#10;&#10;$=span(&#10;\left(\begin{array}{cc}&#10;1 &amp; 1\\&#10;0 &amp; 1&#10;\end{array}\right),\left(\begin{array}{cc}&#10;2 &amp; 0\\&#10;1 &amp; 3&#10;\end{array}\right)&#10;,&#10;\left(\begin{array}{cc}&#10;1 &amp; -1\\&#10;1 &amp; 0&#10;\end{array}\right),&#10;\left(\begin{array}{cc}&#10;3 &amp; 1\\&#10;1 &amp; 4&#10;\end{array}\right)&#10;)&#10;$&#10;\end{document}"/>
  <p:tag name="IGUANATEXSIZE" val="33"/>
  <p:tag name="IGUANATEXCURSOR" val="382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=span(A\cup B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80.25"/>
  <p:tag name="OUTPUTDPI" val="1200"/>
  <p:tag name="LATEXADDIN" val="\documentclass{article}&#10;\usepackage{amsmath}&#10;\usepackage{amssymb}&#10;\usepackage{amsthm}&#10;\usepackage{xcolor}&#10;\pagestyle{empty}&#10;\begin{document}&#10;&#10;&#10;$&#10;W_1\cap W_2 =&#10;\{&#10;x\in V: Ax=0&#10;\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A_1 \\&#10;A_2&#10;\end{pmatrix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58.5"/>
  <p:tag name="OUTPUTDPI" val="1200"/>
  <p:tag name="LATEXADDIN" val="\documentclass{article}&#10;\usepackage{amsmath}&#10;\usepackage{amssymb}&#10;\usepackage{amsthm}&#10;\usepackage{xcolor}&#10;\pagestyle{empty}&#10;\begin{document}&#10;&#10;&#10;$B\subseteq 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71.75"/>
  <p:tag name="OUTPUTDPI" val="1200"/>
  <p:tag name="LATEXADDIN" val="\documentclass{article}&#10;\usepackage{amsmath}&#10;\usepackage{amssymb}&#10;\usepackage{amsthm}&#10;\usepackage{xcolor}&#10;\pagestyle{empty}&#10;\begin{document}&#10;&#10;&#10;$&#10;-1\left(\begin{array}{c}&#10;1\\&#10;2\\&#10;1&#10;\end{array}\right)-1\left(\begin{array}{c}&#10;-1\\&#10;-3\\&#10;0&#10;\end{array}\right)+1\left(\begin{array}{c}&#10;0\\&#10;-1\\&#10;1&#10;\end{array}\right)=0$&#10;\end{document}"/>
  <p:tag name="IGUANATEXSIZE" val="33"/>
  <p:tag name="IGUANATEXCURSOR" val="255"/>
  <p:tag name="TRANSPARENCY" val="True"/>
  <p:tag name="FILENAME" val=""/>
  <p:tag name="INPUTTYPE" val="0"/>
  <p:tag name="LATEXENGINEID" val="0"/>
  <p:tag name="TEMPFOLDER" val="c:\temp\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5.5"/>
  <p:tag name="OUTPUTDPI" val="1200"/>
  <p:tag name="LATEXADDIN" val="\documentclass{article}&#10;\usepackage{amsmath}&#10;\usepackage{amssymb}&#10;\usepackage{amsthm}&#10;\usepackage{xcolor}&#10;\pagestyle{empty}&#10;\begin{document}&#10;&#10;&#10;$span(B)=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\dim_{\mathbb{F}} V=|B|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668.25"/>
  <p:tag name="OUTPUTDPI" val="1200"/>
  <p:tag name="LATEXADDIN" val="\documentclass{article}&#10;\usepackage{amsmath}&#10;\usepackage{amssymb}&#10;\usepackage{amsthm}&#10;\usepackage{xcolor}&#10;\pagestyle{empty}&#10;\begin{document}&#10;&#10;&#10;$\dim_{\mathbb{F}} V&lt;\infty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278.25"/>
  <p:tag name="OUTPUTDPI" val="1200"/>
  <p:tag name="LATEXADDIN" val="\documentclass{article}&#10;\usepackage{amsmath}&#10;\usepackage{amssymb}&#10;\usepackage{amsthm}&#10;\usepackage{xcolor}&#10;\pagestyle{empty}&#10;\begin{document}&#10;&#10;&#10;$B,B'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2.25"/>
  <p:tag name="OUTPUTDPI" val="1200"/>
  <p:tag name="LATEXADDIN" val="\documentclass{article}&#10;\usepackage{amsmath}&#10;\usepackage{amssymb}&#10;\usepackage{amsthm}&#10;\usepackage{xcolor}&#10;\pagestyle{empty}&#10;\begin{document}&#10;&#10;&#10;$|B|=|B'|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29.75"/>
  <p:tag name="OUTPUTDPI" val="1200"/>
  <p:tag name="LATEXADDIN" val="\documentclass{article}&#10;\usepackage{amsmath}&#10;\usepackage{amssymb}&#10;\usepackage{amsthm}&#10;\usepackage{xcolor}&#10;\pagestyle{empty}&#10;\begin{document}&#10;&#10;&#10;$\left(\begin{array}{c}&#10;-1\\&#10;-1\\&#10;1&#10;\end{array}\right)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53.5"/>
  <p:tag name="OUTPUTDPI" val="1200"/>
  <p:tag name="LATEXADDIN" val="\documentclass{article}&#10;\usepackage{amsmath}&#10;\usepackage{amssymb}&#10;\usepackage{amsthm}&#10;\usepackage{xcolor}&#10;\pagestyle{empty}&#10;\begin{document}&#10;&#10;&#10;$B=\{e_1=\left(\begin{array}{c}&#10;1\\&#10;0&#10;\end{array}\right),e_2=\left(\begin{array}{c}&#10;0\\&#10;1&#10;\end{array}\right)\}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870"/>
  <p:tag name="OUTPUTDPI" val="1200"/>
  <p:tag name="LATEXADDIN" val="\documentclass{article}&#10;\usepackage{amsmath}&#10;\usepackage{amssymb}&#10;\usepackage{amsthm}&#10;\usepackage{xcolor}&#10;\pagestyle{empty}&#10;\begin{document}&#10;&#10;&#10;$\alpha_1e_1+\alpha_2e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679.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\alpha_1\\&#10;\alpha_2&#10;\end{pmatrix}&#10;=&#10;\begin{pmatrix}&#10;0\\&#10;0&#10;\end{pmatrix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656.25"/>
  <p:tag name="OUTPUTDPI" val="1200"/>
  <p:tag name="LATEXADDIN" val="\documentclass{article}&#10;\usepackage{amsmath}&#10;\usepackage{amssymb}&#10;\usepackage{amsthm}&#10;\usepackage{xcolor}&#10;\pagestyle{empty}&#10;\begin{document}&#10;&#10;&#10;$\alpha_1=\alpha_2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53.5"/>
  <p:tag name="OUTPUTDPI" val="1200"/>
  <p:tag name="LATEXADDIN" val="\documentclass{article}&#10;\usepackage{amsmath}&#10;\usepackage{amssymb}&#10;\usepackage{amsthm}&#10;\usepackage{xcolor}&#10;\pagestyle{empty}&#10;\begin{document}&#10;&#10;&#10;$B=\{e_1=\left(\begin{array}{c}&#10;1\\&#10;0&#10;\end{array}\right),e_2=\left(\begin{array}{c}&#10;0\\&#10;1&#10;\end{array}\right)\}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58"/>
  <p:tag name="OUTPUTDPI" val="1200"/>
  <p:tag name="LATEXADDIN" val="\documentclass{article}&#10;\usepackage{amsmath}&#10;\usepackage{amssymb}&#10;\usepackage{amsthm}&#10;\usepackage{xcolor}&#10;\pagestyle{empty}&#10;\begin{document}&#10;&#10;&#10;$span(B)=\{\alpha_1e_1+\alpha_2e_2: \alpha_1,\alpha_2\in \mathbb{R}\}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85"/>
  <p:tag name="OUTPUTDPI" val="1200"/>
  <p:tag name="LATEXADDIN" val="\documentclass{article}&#10;\usepackage{amsmath}&#10;\usepackage{amssymb}&#10;\usepackage{amsthm}&#10;\usepackage{xcolor}&#10;\pagestyle{empty}&#10;\begin{document}&#10;&#10;$&#10;=\{&#10;\begin{pmatrix}&#10;\alpha_1\\&#10;\alpha_2&#10;\end{pmatrix}&#10;: \alpha_1\alpha_2 \in \mathbb{R}&#10;\}&#10;=&#10;\mathbb{R}^2&#10;$&#10;\end{document}"/>
  <p:tag name="IGUANATEXSIZE" val="33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v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5.5"/>
  <p:tag name="OUTPUTDPI" val="1200"/>
  <p:tag name="LATEXADDIN" val="\documentclass{article}&#10;\usepackage{amsmath}&#10;\usepackage{amssymb}&#10;\usepackage{amsthm}&#10;\usepackage{xcolor}&#10;\pagestyle{empty}&#10;\begin{document}&#10;&#10;&#10;$span(B)=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7"/>
  <p:tag name="OUTPUTDPI" val="1200"/>
  <p:tag name="LATEXADDIN" val="\documentclass{article}&#10;\usepackage{amsmath}&#10;\usepackage{amssymb}&#10;\usepackage{amsthm}&#10;\usepackage{xcolor}&#10;\pagestyle{empty}&#10;\begin{document}&#10;&#10;&#10;$v\in V=span(B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1563"/>
  <p:tag name="OUTPUTDPI" val="1200"/>
  <p:tag name="LATEXADDIN" val="\documentclass{article}&#10;\usepackage{amsmath}&#10;\usepackage{amssymb}&#10;\usepackage{amsthm}&#10;\usepackage{xcolor}&#10;\pagestyle{empty}&#10;\begin{document}&#10;&#10;&#10;$$\exists \alpha_1\dots, \alpha_n \in \mathbb{F}: &#10;v= \sum_{i=1}^n \alpha_i v_i$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455"/>
  <p:tag name="OUTPUTDPI" val="1200"/>
  <p:tag name="LATEXADDIN" val="\documentclass{article}&#10;\usepackage{amsmath}&#10;\usepackage{amssymb}&#10;\usepackage{amsthm}&#10;\usepackage{xcolor}&#10;\pagestyle{empty}&#10;\begin{document}&#10;&#10;&#10;$&#10;\sum_{i=1}^n\beta_i v_i = v= \sum_{i=1}^n \alpha_i v_i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445.25"/>
  <p:tag name="OUTPUTDPI" val="1200"/>
  <p:tag name="LATEXADDIN" val="\documentclass{article}&#10;\usepackage{amsmath}&#10;\usepackage{amssymb}&#10;\usepackage{amsthm}&#10;\usepackage{xcolor}&#10;\pagestyle{empty}&#10;\begin{document}&#10;&#10;&#10;$&#10;\sum_{i=1}^n\beta_i v_i - \sum_{i=1}^n \alpha_i v_i=0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099.5"/>
  <p:tag name="OUTPUTDPI" val="1200"/>
  <p:tag name="LATEXADDIN" val="\documentclass{article}&#10;\usepackage{amsmath}&#10;\usepackage{amssymb}&#10;\usepackage{amsthm}&#10;\usepackage{xcolor}&#10;\pagestyle{empty}&#10;\begin{document}&#10;&#10;&#10;$&#10;\sum_{i=1}^n(\beta_i -\alpha_i) v_i=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2.75"/>
  <p:tag name="OUTPUTDPI" val="1200"/>
  <p:tag name="LATEXADDIN" val="\documentclass{article}&#10;\usepackage{amsmath}&#10;\usepackage{amssymb}&#10;\usepackage{amsthm}&#10;\usepackage{xcolor}&#10;\pagestyle{empty}&#10;\begin{document}&#10;&#10;&#10;$&#10;\forall i \; (\beta_i -\alpha_i)=0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534.75"/>
  <p:tag name="OUTPUTDPI" val="1200"/>
  <p:tag name="LATEXADDIN" val="\documentclass{article}&#10;\usepackage{amsmath}&#10;\usepackage{amssymb}&#10;\usepackage{amsthm}&#10;\usepackage{xcolor}&#10;\pagestyle{empty}&#10;\begin{document}&#10;&#10;&#10;$&#10;\forall i \; \beta_i =\alpha_i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53.5"/>
  <p:tag name="OUTPUTDPI" val="1200"/>
  <p:tag name="LATEXADDIN" val="\documentclass{article}&#10;\usepackage{amsmath}&#10;\usepackage{amssymb}&#10;\usepackage{amsthm}&#10;\usepackage{xcolor}&#10;\pagestyle{empty}&#10;\begin{document}&#10;&#10;&#10;$B=\{e_1=\left(\begin{array}{c}&#10;1\\&#10;0&#10;\end{array}\right),e_2=\left(\begin{array}{c}&#10;0\\&#10;1&#10;\end{array}\right)\}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3\times 2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306.5"/>
  <p:tag name="OUTPUTDPI" val="1200"/>
  <p:tag name="LATEXADDIN" val="\documentclass{article}&#10;\usepackage{amsmath}&#10;\usepackage{amssymb}&#10;\usepackage{amsthm}&#10;\usepackage{xcolor}&#10;\pagestyle{empty}&#10;\begin{document}&#10;&#10;&#10;$&#10;B=\{\left(\begin{array}{cc}&#10;1 &amp; 0\\&#10;0 &amp; 0\\&#10;0 &amp; 0&#10;\end{array}\right),\left(\begin{array}{cc}&#10;0 &amp; 0\\&#10;1 &amp; 0\\&#10;0 &amp; 0&#10;\end{array}\right),\left(\begin{array}{cc}&#10;0 &amp; 0\\&#10;0 &amp; 0\\&#10;1 &amp; 0&#10;\end{array}\right),\left(\begin{array}{cc}&#10;0 &amp; 1\\&#10;0 &amp; 0\\&#10;0 &amp; 0&#10;\end{array}\right),\left(\begin{array}{cc}&#10;0 &amp; 0\\&#10;0 &amp; 1\\&#10;0 &amp; 0&#10;\end{array}\right),\left(\begin{array}{cc}&#10;0 &amp; 0\\&#10;0 &amp; 0\\&#10;0 &amp; 1&#10;\end{array}\right)\}&#10;$&#10;\end{document}"/>
  <p:tag name="IGUANATEXSIZE" val="22"/>
  <p:tag name="IGUANATEXCURSOR" val="540"/>
  <p:tag name="TRANSPARENCY" val="True"/>
  <p:tag name="FILENAME" val=""/>
  <p:tag name="INPUTTYPE" val="0"/>
  <p:tag name="LATEXENGINEID" val="0"/>
  <p:tag name="TEMPFOLDER" val="c:\temp\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432.75"/>
  <p:tag name="OUTPUTDPI" val="1200"/>
  <p:tag name="LATEXADDIN" val="\documentclass{article}&#10;\usepackage{amsmath}&#10;\usepackage{amssymb}&#10;\usepackage{amsthm}&#10;\usepackage{xcolor}&#10;\pagestyle{empty}&#10;\begin{document}&#10;&#10;&#10;$3\cdot 2=6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5"/>
  <p:tag name="ORIGINALWIDTH" val="50.25"/>
  <p:tag name="OUTPUTDPI" val="1200"/>
  <p:tag name="LATEXADDIN" val="\documentclass{article}&#10;\usepackage{amsmath}&#10;\usepackage{amssymb}&#10;\usepackage{amsthm}&#10;\usepackage{xcolor}&#10;\pagestyle{empty}&#10;\begin{document}&#10;&#10;&#10;$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31.75"/>
  <p:tag name="OUTPUTDPI" val="1200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749.25"/>
  <p:tag name="OUTPUTDPI" val="1200"/>
  <p:tag name="LATEXADDIN" val="\documentclass{article}&#10;\usepackage{amsmath}&#10;\usepackage{amssymb}&#10;\usepackage{amsthm}&#10;\usepackage{xcolor}&#10;\pagestyle{empty}&#10;\begin{document}&#10;&#10;&#10;$B=\{1,x,x^2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2.5"/>
  <p:tag name="OUTPUTDPI" val="1200"/>
  <p:tag name="LATEXADDIN" val="\documentclass{article}&#10;\usepackage{amsmath}&#10;\usepackage{amssymb}&#10;\usepackage{amsthm}&#10;\usepackage{xcolor}&#10;\pagestyle{empty}&#10;\begin{document}&#10;&#10;&#10;$3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63.5"/>
  <p:tag name="OUTPUTDPI" val="1200"/>
  <p:tag name="LATEXADDIN" val="\documentclass{article}&#10;\usepackage{amsmath}&#10;\usepackage{amssymb}&#10;\usepackage{amsthm}&#10;\usepackage{xcolor}&#10;\pagestyle{empty}&#10;\begin{document}&#10;&#10;&#10;$B=\{e_1,e_2,\dots,e_n\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59.5"/>
  <p:tag name="OUTPUTDPI" val="1200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786.5"/>
  <p:tag name="OUTPUTDPI" val="1200"/>
  <p:tag name="LATEXADDIN" val="\documentclass{article}&#10;\usepackage{amsmath}&#10;\usepackage{amssymb}&#10;\usepackage{amsthm}&#10;\usepackage{xcolor}&#10;\pagestyle{empty}&#10;\begin{document}&#10;&#10;&#10;$B=\{e_{i,j} : 1\leq i \leq m, 1\leq j\leq n\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77.75"/>
  <p:tag name="OUTPUTDPI" val="1200"/>
  <p:tag name="LATEXADDIN" val="\documentclass{article}&#10;\usepackage{amsmath}&#10;\usepackage{amssymb}&#10;\usepackage{amsthm}&#10;\usepackage{xcolor}&#10;\pagestyle{empty}&#10;\begin{document}&#10;&#10;&#10;$m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V=\mathbb{F}_n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7"/>
  <p:tag name="OUTPUTDPI" val="1200"/>
  <p:tag name="LATEXADDIN" val="\documentclass{article}&#10;\usepackage{amsmath}&#10;\usepackage{amssymb}&#10;\usepackage{amsthm}&#10;\usepackage{xcolor}&#10;\pagestyle{empty}&#10;\begin{document}&#10;&#10;&#10;$B=\{1,x,\dots x^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276.75"/>
  <p:tag name="OUTPUTDPI" val="1200"/>
  <p:tag name="LATEXADDIN" val="\documentclass{article}&#10;\usepackage{amsmath}&#10;\usepackage{amssymb}&#10;\usepackage{amsthm}&#10;\usepackage{xcolor}&#10;\pagestyle{empty}&#10;\begin{document}&#10;&#10;&#10;$n+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1234.5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v_{2}+\cdots\alpha_{n}v_{n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1"/>
  <p:tag name="OUTPUTDPI" val="1200"/>
  <p:tag name="LATEXADDIN" val="\documentclass{article}&#10;\usepackage{amsmath}&#10;\usepackage{amssymb}&#10;\usepackage{amsthm}&#10;\usepackage{xcolor}&#10;\pagestyle{empty}&#10;\begin{document}&#10;&#10;&#10;$\emptyse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3.5"/>
  <p:tag name="OUTPUTDPI" val="1200"/>
  <p:tag name="LATEXADDIN" val="\documentclass{article}&#10;\usepackage{amsmath}&#10;\usepackage{amssymb}&#10;\usepackage{amsthm}&#10;\usepackage{xcolor}&#10;\pagestyle{empty}&#10;\begin{document}&#10;&#10;&#10;$\{v_1\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5.25"/>
  <p:tag name="OUTPUTDPI" val="1200"/>
  <p:tag name="LATEXADDIN" val="\documentclass{article}&#10;\usepackage{amsmath}&#10;\usepackage{amssymb}&#10;\usepackage{amsthm}&#10;\usepackage{xcolor}&#10;\pagestyle{empty}&#10;\begin{document}&#10;&#10;&#10;$\{v_1,v_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7"/>
  <p:tag name="OUTPUTDPI" val="1200"/>
  <p:tag name="LATEXADDIN" val="\documentclass{article}&#10;\usepackage{amsmath}&#10;\usepackage{amssymb}&#10;\usepackage{amsthm}&#10;\usepackage{xcolor}&#10;\pagestyle{empty}&#10;\begin{document}&#10;&#10;&#10;$\{v_1,v_2,v_3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1.25"/>
  <p:tag name="OUTPUTDPI" val="1200"/>
  <p:tag name="LATEXADDIN" val="\documentclass{article}&#10;\usepackage{amsmath}&#10;\usepackage{amssymb}&#10;\usepackage{amsthm}&#10;\usepackage{xcolor}&#10;\pagestyle{empty}&#10;\begin{document}&#10;&#10;&#10;$\{v_1,v_2,v_3,\dots, v_n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5"/>
  <p:tag name="ORIGINALWIDTH" val="674.25"/>
  <p:tag name="OUTPUTDPI" val="1200"/>
  <p:tag name="LATEXADDIN" val="\documentclass{article}&#10;\usepackage{amsmath}&#10;\usepackage{amssymb}&#10;\usepackage{amsthm}&#10;\usepackage{xcolor}&#10;\pagestyle{empty}&#10;\begin{document}&#10;&#10;&#10;$v_1\not\in span(\emptyset)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v_1\neq 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2"/>
  <p:tag name="OUTPUTDPI" val="1200"/>
  <p:tag name="LATEXADDIN" val="\documentclass{article}&#10;\usepackage{amsmath}&#10;\usepackage{amssymb}&#10;\usepackage{amsthm}&#10;\usepackage{xcolor}&#10;\pagestyle{empty}&#10;\begin{document}&#10;&#10;&#10;$v_2\not\in span(\{v_1\})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3.75"/>
  <p:tag name="OUTPUTDPI" val="1200"/>
  <p:tag name="LATEXADDIN" val="\documentclass{article}&#10;\usepackage{amsmath}&#10;\usepackage{amssymb}&#10;\usepackage{amsthm}&#10;\usepackage{xcolor}&#10;\pagestyle{empty}&#10;\begin{document}&#10;&#10;&#10;$v_3\not\in span(\{v_1,v_2\})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12.75"/>
  <p:tag name="OUTPUTDPI" val="1200"/>
  <p:tag name="LATEXADDIN" val="\documentclass{article}&#10;\usepackage{amsmath}&#10;\usepackage{amssymb}&#10;\usepackage{amsthm}&#10;\usepackage{xcolor}&#10;\pagestyle{empty}&#10;\begin{document}&#10;&#10;&#10;$v_n\not\in span(\{v_1,v_2,\dots v_{n-1}\})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1"/>
  <p:tag name="OUTPUTDPI" val="1200"/>
  <p:tag name="LATEXADDIN" val="\documentclass{article}&#10;\usepackage{amsmath}&#10;\usepackage{amssymb}&#10;\usepackage{amsthm}&#10;\usepackage{xcolor}&#10;\pagestyle{empty}&#10;\begin{document}&#10;&#10;&#10;$\emptyse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3.5"/>
  <p:tag name="OUTPUTDPI" val="1200"/>
  <p:tag name="LATEXADDIN" val="\documentclass{article}&#10;\usepackage{amsmath}&#10;\usepackage{amssymb}&#10;\usepackage{amsthm}&#10;\usepackage{xcolor}&#10;\pagestyle{empty}&#10;\begin{document}&#10;&#10;&#10;$\{v_1\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5.25"/>
  <p:tag name="OUTPUTDPI" val="1200"/>
  <p:tag name="LATEXADDIN" val="\documentclass{article}&#10;\usepackage{amsmath}&#10;\usepackage{amssymb}&#10;\usepackage{amsthm}&#10;\usepackage{xcolor}&#10;\pagestyle{empty}&#10;\begin{document}&#10;&#10;&#10;$\{v_1,v_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7"/>
  <p:tag name="OUTPUTDPI" val="1200"/>
  <p:tag name="LATEXADDIN" val="\documentclass{article}&#10;\usepackage{amsmath}&#10;\usepackage{amssymb}&#10;\usepackage{amsthm}&#10;\usepackage{xcolor}&#10;\pagestyle{empty}&#10;\begin{document}&#10;&#10;&#10;$\{v_1,v_2,v_3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1.25"/>
  <p:tag name="OUTPUTDPI" val="1200"/>
  <p:tag name="LATEXADDIN" val="\documentclass{article}&#10;\usepackage{amsmath}&#10;\usepackage{amssymb}&#10;\usepackage{amsthm}&#10;\usepackage{xcolor}&#10;\pagestyle{empty}&#10;\begin{document}&#10;&#10;&#10;$\{v_1,v_2,v_3,\dots, v_n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37"/>
  <p:tag name="OUTPUTDPI" val="1200"/>
  <p:tag name="LATEXADDIN" val="\documentclass{article}&#10;\usepackage{amsmath}&#10;\usepackage{amssymb}&#10;\usepackage{amsthm}&#10;\usepackage{xcolor}&#10;\pagestyle{empty}&#10;\begin{document}&#10;&#10;&#10;$0\neq v\in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5"/>
  <p:tag name="ORIGINALWIDTH" val="674.25"/>
  <p:tag name="OUTPUTDPI" val="1200"/>
  <p:tag name="LATEXADDIN" val="\documentclass{article}&#10;\usepackage{amsmath}&#10;\usepackage{amssymb}&#10;\usepackage{amsthm}&#10;\usepackage{xcolor}&#10;\pagestyle{empty}&#10;\begin{document}&#10;&#10;&#10;$v_1\not\in span(\emptyset)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v_1\neq 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2"/>
  <p:tag name="OUTPUTDPI" val="1200"/>
  <p:tag name="LATEXADDIN" val="\documentclass{article}&#10;\usepackage{amsmath}&#10;\usepackage{amssymb}&#10;\usepackage{amsthm}&#10;\usepackage{xcolor}&#10;\pagestyle{empty}&#10;\begin{document}&#10;&#10;&#10;$v_2\not\in span(\{v_1\})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3.75"/>
  <p:tag name="OUTPUTDPI" val="1200"/>
  <p:tag name="LATEXADDIN" val="\documentclass{article}&#10;\usepackage{amsmath}&#10;\usepackage{amssymb}&#10;\usepackage{amsthm}&#10;\usepackage{xcolor}&#10;\pagestyle{empty}&#10;\begin{document}&#10;&#10;&#10;$v_3\not\in span(\{v_1,v_2\})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12.75"/>
  <p:tag name="OUTPUTDPI" val="1200"/>
  <p:tag name="LATEXADDIN" val="\documentclass{article}&#10;\usepackage{amsmath}&#10;\usepackage{amssymb}&#10;\usepackage{amsthm}&#10;\usepackage{xcolor}&#10;\pagestyle{empty}&#10;\begin{document}&#10;&#10;&#10;$v_n\not\in span(\{v_1,v_2,\dots v_{n-1}\})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76.25"/>
  <p:tag name="OUTPUTDPI" val="1200"/>
  <p:tag name="LATEXADDIN" val="\documentclass{article}&#10;\usepackage{amsmath}&#10;\usepackage{amssymb}&#10;\usepackage{amsthm}&#10;\usepackage{xcolor}&#10;\pagestyle{empty}&#10;\begin{document}&#10;&#10;&#10;$ span(\{v_1,v_2,\dots v_{n}\})=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2.5"/>
  <p:tag name="OUTPUTDPI" val="1200"/>
  <p:tag name="LATEXADDIN" val="\documentclass{article}&#10;\usepackage{amsmath}&#10;\usepackage{amssymb}&#10;\usepackage{amsthm}&#10;\usepackage{xcolor}&#10;\pagestyle{empty}&#10;\begin{document}&#10;&#10;&#10;$\{v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278.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c}&#10;1 &amp; 1\\&#10;0 &amp; 1&#10;\end{array}\right),\left(\begin{array}{cc}&#10;2 &amp; 0\\&#10;1 &amp; 3&#10;\end{array}\right),\left(\begin{array}{cc}&#10;1 &amp; -1\\&#10;1 &amp; 0&#10;\end{array}\right)\}&#10;$&#10;\end{document}"/>
  <p:tag name="IGUANATEXSIZE" val="33"/>
  <p:tag name="IGUANATEXCURSOR" val="263"/>
  <p:tag name="TRANSPARENCY" val="True"/>
  <p:tag name="FILENAME" val=""/>
  <p:tag name="INPUTTYPE" val="0"/>
  <p:tag name="LATEXENGINEID" val="0"/>
  <p:tag name="TEMPFOLDER" val="c:\temp\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376.75"/>
  <p:tag name="OUTPUTDPI" val="1200"/>
  <p:tag name="LATEXADDIN" val="\documentclass{article}&#10;\usepackage{amsmath}&#10;\usepackage{amssymb}&#10;\usepackage{amsthm}&#10;\usepackage{xcolor}&#10;\pagestyle{empty}&#10;\begin{document}&#10;&#10;&#10;$&#10;span(S)=\{\left(\begin{array}{cc}&#10;a &amp; b\\&#10;c &amp; d&#10;\end{array}\right)&#10;\in V&#10;\,|\,a-b-2c=0\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1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5 &amp; 1\\&#10;1 &amp; 0&#10;\end{array}\right)\notin span(S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59.5"/>
  <p:tag name="OUTPUTDPI" val="1200"/>
  <p:tag name="LATEXADDIN" val="\documentclass{article}&#10;\usepackage{amsmath}&#10;\usepackage{amssymb}&#10;\usepackage{amsthm}&#10;\usepackage{xcolor}&#10;\pagestyle{empty}&#10;\begin{document}&#10;&#10;&#10;$&#10;\{\left(\begin{array}{cc}&#10;1 &amp; 1\\&#10;0 &amp; 1&#10;\end{array}\right),\left(\begin{array}{cc}&#10;2 &amp; 0\\&#10;1 &amp; 3&#10;\end{array}\right),&#10;\left(\begin{array}{cc}&#10;1 &amp; -1\\&#10;1 &amp; 0&#10;\end{array}\right),&#10;\left(\begin{array}{cc}&#10;5 &amp; 1\\&#10;1 &amp; 0&#10;\end{array}\right)&#10;\}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50.5"/>
  <p:tag name="OUTPUTDPI" val="1200"/>
  <p:tag name="LATEXADDIN" val="\documentclass{article}&#10;\usepackage{amsmath}&#10;\usepackage{amssymb}&#10;\usepackage{amsthm}&#10;\usepackage{xcolor}&#10;\pagestyle{empty}&#10;\begin{document}&#10;&#10;&#10;$\dim V=4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03.25"/>
  <p:tag name="OUTPUTDPI" val="1200"/>
  <p:tag name="LATEXADDIN" val="\documentclass{article}&#10;\usepackage{amsmath}&#10;\usepackage{amssymb}&#10;\usepackage{amsthm}&#10;\usepackage{xcolor}&#10;\pagestyle{empty}&#10;\begin{document}&#10;&#10;&#10;$S_0=\{v_1,v_2,v_3,\dots, v_{n+k}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v_{i_1}\in span(S_1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1=S_0\setminus \{v_{i_1}\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7"/>
  <p:tag name="OUTPUTDPI" val="1200"/>
  <p:tag name="LATEXADDIN" val="\documentclass{article}&#10;\usepackage{amsmath}&#10;\usepackage{amssymb}&#10;\usepackage{amsthm}&#10;\usepackage{xcolor}&#10;\pagestyle{empty}&#10;\begin{document}&#10;&#10;&#10;$ span(S_0)=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S_k=S_{k-1}\setminus \{ v_{i_k}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2=S_1\setminus \{v_{i_2}\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v_{i_2}\in span(S_2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v_{i_{k-1}}\in span(S_k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69.75"/>
  <p:tag name="OUTPUTDPI" val="1200"/>
  <p:tag name="LATEXADDIN" val="\documentclass{article}&#10;\usepackage{amsmath}&#10;\usepackage{amssymb}&#10;\usepackage{amsthm}&#10;\usepackage{xcolor}&#10;\pagestyle{empty}&#10;\begin{document}&#10;&#10;&#10;$ span(S_k)=V,\; |S_k|=n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03.25"/>
  <p:tag name="OUTPUTDPI" val="1200"/>
  <p:tag name="LATEXADDIN" val="\documentclass{article}&#10;\usepackage{amsmath}&#10;\usepackage{amssymb}&#10;\usepackage{amsthm}&#10;\usepackage{xcolor}&#10;\pagestyle{empty}&#10;\begin{document}&#10;&#10;&#10;$S_0=\{v_1,v_2,v_3,\dots, v_{n+k}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v_{i_1}\in span(S_1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1=S_0\setminus \{v_{i_1}\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7"/>
  <p:tag name="OUTPUTDPI" val="1200"/>
  <p:tag name="LATEXADDIN" val="\documentclass{article}&#10;\usepackage{amsmath}&#10;\usepackage{amssymb}&#10;\usepackage{amsthm}&#10;\usepackage{xcolor}&#10;\pagestyle{empty}&#10;\begin{document}&#10;&#10;&#10;$ span(S_0)=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v_{i_2}\in span(S_2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v_{i_{k-1}}\in span(S_k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69.75"/>
  <p:tag name="OUTPUTDPI" val="1200"/>
  <p:tag name="LATEXADDIN" val="\documentclass{article}&#10;\usepackage{amsmath}&#10;\usepackage{amssymb}&#10;\usepackage{amsthm}&#10;\usepackage{xcolor}&#10;\pagestyle{empty}&#10;\begin{document}&#10;&#10;&#10;$ span(S_k)=V,\; |S_k|=n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S_k=S_{k-1}\setminus \{ v_{i_k}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2=S_1\setminus \{v_{i_2}\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55.75"/>
  <p:tag name="OUTPUTDPI" val="1200"/>
  <p:tag name="LATEXADDIN" val="\documentclass{article}&#10;\usepackage{amsmath}&#10;\usepackage{amssymb}&#10;\usepackage{amsthm}&#10;\usepackage{xcolor}&#10;\pagestyle{empty}&#10;\begin{document}&#10;&#10;&#10;$0\in S\subseteq V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S_k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31.75"/>
  <p:tag name="OUTPUTDPI" val="1200"/>
  <p:tag name="LATEXADDIN" val="\documentclass{article}&#10;\usepackage{amsmath}&#10;\usepackage{amssymb}&#10;\usepackage{amsthm}&#10;\usepackage{xcolor}&#10;\pagestyle{empty}&#10;\begin{document}&#10;&#10;&#10;$V=\mathbb{C}_2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93.5"/>
  <p:tag name="OUTPUTDPI" val="1200"/>
  <p:tag name="LATEXADDIN" val="\documentclass{article}&#10;\usepackage{amsmath}&#10;\usepackage{amssymb}&#10;\usepackage{amsthm}&#10;\usepackage{xcolor}&#10;\pagestyle{empty}&#10;\begin{document}&#10;&#10;&#10;$S=\{1+x,1+ix,ix^{2},1+ix^{2}\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79.25"/>
  <p:tag name="OUTPUTDPI" val="1200"/>
  <p:tag name="LATEXADDIN" val="\documentclass{article}&#10;\usepackage{amsmath}&#10;\usepackage{amssymb}&#10;\usepackage{amsthm}&#10;\usepackage{xcolor}&#10;\pagestyle{empty}&#10;\begin{document}&#10;&#10;&#10;$\left(\begin{array}{cccc|c}&#10;1 &amp; 1 &amp; 0 &amp; 1 &amp; 0\\&#10;1 &amp; i &amp; 0 &amp; 0 &amp; 0\\&#10;0 &amp; 0 &amp; i &amp; i &amp; 0&#10;\end{array}\right)$&#10;\end{document}"/>
  <p:tag name="IGUANATEXSIZE" val="33"/>
  <p:tag name="IGUANATEXCURSOR" val="248"/>
  <p:tag name="TRANSPARENCY" val="True"/>
  <p:tag name="FILENAME" val=""/>
  <p:tag name="INPUTTYPE" val="0"/>
  <p:tag name="LATEXENGINEID" val="0"/>
  <p:tag name="TEMPFOLDER" val="c:\temp\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93.5"/>
  <p:tag name="OUTPUTDPI" val="1200"/>
  <p:tag name="LATEXADDIN" val="\documentclass{article}&#10;\usepackage{amsmath}&#10;\usepackage{amssymb}&#10;\usepackage{amsthm}&#10;\usepackage{xcolor}&#10;\pagestyle{empty}&#10;\begin{document}&#10;&#10;&#10;$S=\{1+x,1+ix,ix^{2},1+ix^{2}\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8.25"/>
  <p:tag name="OUTPUTDPI" val="1200"/>
  <p:tag name="LATEXADDIN" val="\documentclass{article}&#10;\usepackage{amsmath}&#10;\usepackage{amssymb}&#10;\usepackage{amsthm}&#10;\usepackage{xcolor}&#10;\pagestyle{empty}&#10;\begin{document}&#10;&#10;&#10;$\dim V = 3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19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c|c}&#10;1 &amp; 1 &amp; 0 &amp; 1 &amp; 0\\&#10;1 &amp; i &amp; 0 &amp; 0 &amp; 0\\&#10;0 &amp; 0 &amp; i &amp; i &amp; 0&#10;\end{array}\right)&#10;\to\left(\begin{array}{cccc|c}&#10;1 &amp; 1 &amp; 0 &amp; 1&amp;0\\&#10;0 &amp; i-1 &amp; 0 &amp; 0&amp;0\\&#10;0 &amp; 0 &amp; i &amp; i&amp;0&#10;\end{array}\right)&#10;$&#10;\end{document}"/>
  <p:tag name="IGUANATEXSIZE" val="33"/>
  <p:tag name="IGUANATEXCURSOR" val="333"/>
  <p:tag name="TRANSPARENCY" val="True"/>
  <p:tag name="FILENAME" val=""/>
  <p:tag name="INPUTTYPE" val="0"/>
  <p:tag name="LATEXENGINEID" val="0"/>
  <p:tag name="TEMPFOLDER" val="c:\temp\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93.5"/>
  <p:tag name="OUTPUTDPI" val="1200"/>
  <p:tag name="LATEXADDIN" val="\documentclass{article}&#10;\usepackage{amsmath}&#10;\usepackage{amssymb}&#10;\usepackage{amsthm}&#10;\usepackage{xcolor}&#10;\pagestyle{empty}&#10;\begin{document}&#10;&#10;&#10;$S=\{1+x,1+ix,ix^{2},1+ix^{2}\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\left(\begin{array}{ccc|c}&#10;1 &amp; 1 &amp; 0 &amp;0\\&#10;0 &amp; i-1  &amp; 0&amp;0\\&#10;0 &amp; 0 &amp; i &amp;0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58.5"/>
  <p:tag name="OUTPUTDPI" val="1200"/>
  <p:tag name="LATEXADDIN" val="\documentclass{article}&#10;\usepackage{amsmath}&#10;\usepackage{amssymb}&#10;\usepackage{amsthm}&#10;\usepackage{xcolor}&#10;\pagestyle{empty}&#10;\begin{document}&#10;&#10;&#10;$B\subseteq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1137.75"/>
  <p:tag name="OUTPUTDPI" val="1200"/>
  <p:tag name="LATEXADDIN" val="\documentclass{article}&#10;\usepackage{amsmath}&#10;\usepackage{amssymb}&#10;\usepackage{amsthm}&#10;\usepackage{xcolor}&#10;\pagestyle{empty}&#10;\begin{document}&#10;&#10;&#10;$1\cdot 0_V+ \sum_{v\in S}0v=0$ 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|B|=n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5.5"/>
  <p:tag name="OUTPUTDPI" val="1200"/>
  <p:tag name="LATEXADDIN" val="\documentclass{article}&#10;\usepackage{amsmath}&#10;\usepackage{amssymb}&#10;\usepackage{amsthm}&#10;\usepackage{xcolor}&#10;\pagestyle{empty}&#10;\begin{document}&#10;&#10;&#10;$span(B)=V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 V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 = 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56.25"/>
  <p:tag name="OUTPUTDPI" val="1200"/>
  <p:tag name="LATEXADDIN" val="\documentclass{article}&#10;\usepackage{amsmath}&#10;\usepackage{amssymb}&#10;\usepackage{amsthm}&#10;\usepackage{xcolor}&#10;\pagestyle{empty}&#10;\begin{document}&#10;&#10;&#10;$B=\{w_1,\dots, w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50"/>
  <p:tag name="OUTPUTDPI" val="1200"/>
  <p:tag name="LATEXADDIN" val="\documentclass{article}&#10;\usepackage{amsmath}&#10;\usepackage{amssymb}&#10;\usepackage{amsthm}&#10;\usepackage{xcolor}&#10;\pagestyle{empty}&#10;\begin{document}&#10;&#10;&#10;$span(B)=W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5.5"/>
  <p:tag name="OUTPUTDPI" val="1200"/>
  <p:tag name="LATEXADDIN" val="\documentclass{article}&#10;\usepackage{amsmath}&#10;\usepackage{amssymb}&#10;\usepackage{amsthm}&#10;\usepackage{xcolor}&#10;\pagestyle{empty}&#10;\begin{document}&#10;&#10;&#10;$span(B)=V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15.5"/>
  <p:tag name="OUTPUTDPI" val="1200"/>
  <p:tag name="LATEXADDIN" val="\documentclass{article}&#10;\usepackage{amsmath}&#10;\usepackage{amssymb}&#10;\usepackage{amsthm}&#10;\usepackage{xcolor}&#10;\pagestyle{empty}&#10;\begin{document}&#10;&#10;&#10;$V=span(B)=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04.75"/>
  <p:tag name="OUTPUTDPI" val="1200"/>
  <p:tag name="LATEXADDIN" val="\documentclass{article}&#10;\usepackage{amsmath}&#10;\usepackage{amssymb}&#10;\usepackage{amsthm}&#10;\usepackage{xcolor}&#10;\pagestyle{empty}&#10;\begin{document}&#10;&#10;&#10;$W=&#10;span\{&#10;\begin{pmatrix}&#10;1\\&#10;2\\&#10;-1&#10;\end{pmatrix},&#10;\begin{pmatrix}&#10;1\\&#10;0\\&#10;1&#10;\end{pmatrix}&#10;\}&#10;$&#10;\end{document}"/>
  <p:tag name="IGUANATEXSIZE" val="33"/>
  <p:tag name="IGUANATEXCURSOR" val="235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31.75"/>
  <p:tag name="OUTPUTDPI" val="1200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\dim W=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\\&#10;2\\&#10;0&#10;\end{pmatrix},&#10;\begin{pmatrix}&#10;0\\&#10;2\\&#10;-2&#10;\end{pmatrix}&#10;\in&#10;W&#10;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10"/>
  <p:tag name="OUTPUTDPI" val="1200"/>
  <p:tag name="LATEXADDIN" val="\documentclass{article}&#10;\usepackage{amsmath}&#10;\usepackage{amssymb}&#10;\usepackage{amsthm}&#10;\usepackage{xcolor}&#10;\pagestyle{empty}&#10;\begin{document}&#10;&#10;&#10;$&#10;span\{&#10;\begin{pmatrix}&#10;2\\&#10;2\\&#10;0&#10;\end{pmatrix},&#10;\begin{pmatrix}&#10;0\\&#10;2\\&#10;-2&#10;\end{pmatrix}&#10;\}&#10;\subseteq&#10;W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10"/>
  <p:tag name="OUTPUTDPI" val="1200"/>
  <p:tag name="LATEXADDIN" val="\documentclass{article}&#10;\usepackage{amsmath}&#10;\usepackage{amssymb}&#10;\usepackage{amsthm}&#10;\usepackage{xcolor}&#10;\pagestyle{empty}&#10;\begin{document}&#10;&#10;&#10;$&#10;span\{&#10;\begin{pmatrix}&#10;2\\&#10;2\\&#10;0&#10;\end{pmatrix},&#10;\begin{pmatrix}&#10;0\\&#10;2\\&#10;-2&#10;\end{pmatrix}&#10;\}&#10;=&#10;W&#10;$&#10;\end{document}"/>
  <p:tag name="IGUANATEXSIZE" val="33"/>
  <p:tag name="IGUANATEXCURSOR" val="238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84.5"/>
  <p:tag name="OUTPUTDPI" val="1200"/>
  <p:tag name="LATEXADDIN" val="\documentclass{article}&#10;\usepackage{amsmath}&#10;\usepackage{amssymb}&#10;\usepackage{amsthm}&#10;\usepackage{xcolor}&#10;\pagestyle{empty}&#10;\begin{document}&#10;&#10;&#10;$\forall i \: \alpha_i=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34.25"/>
  <p:tag name="OUTPUTDPI" val="1200"/>
  <p:tag name="LATEXADDIN" val="\documentclass{article}&#10;\usepackage{amsmath}&#10;\usepackage{amssymb}&#10;\usepackage{amsthm}&#10;\usepackage{xcolor}&#10;\pagestyle{empty}&#10;\begin{document}&#10;&#10;&#10;$S=\{2+6x,x^{2},1+2x+2x^{2}\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288.25"/>
  <p:tag name="OUTPUTDPI" val="1200"/>
  <p:tag name="LATEXADDIN" val="\documentclass{article}&#10;\usepackage{amsmath}&#10;\usepackage{amssymb}&#10;\usepackage{amsthm}&#10;\usepackage{xcolor}&#10;\pagestyle{empty}&#10;\begin{document}&#10;&#10;&#10;$\alpha_{1}(2+6x)+\alpha_{2}x^{2}+\alpha_{3}(1+2x+2x^{2})=0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48.75"/>
  <p:tag name="OUTPUTDPI" val="1200"/>
  <p:tag name="LATEXADDIN" val="\documentclass{article}&#10;\usepackage{amsmath}&#10;\usepackage{amssymb}&#10;\usepackage{amsthm}&#10;\usepackage{xcolor}&#10;\pagestyle{empty}&#10;\begin{document}&#10;&#10;&#10;$\pi\left(\begin{array}{c}&#10;1\\&#10;2&#10;\end{array}\right)+3\left(\begin{array}{c}&#10;-1\\&#10;2&#10;\end{array}\right)-\sqrt{3}\left(\begin{array}{c}&#10;2\\&#10;2&#10;\end{array}\right)$&#10;\end{document}"/>
  <p:tag name="IGUANATEXSIZE" val="33"/>
  <p:tag name="IGUANATEXCURSOR" val="300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2\alpha_1+\alpha_3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32.5"/>
  <p:tag name="OUTPUTDPI" val="1200"/>
  <p:tag name="LATEXADDIN" val="\documentclass{article}&#10;\usepackage{amsmath}&#10;\usepackage{amssymb}&#10;\usepackage{amsthm}&#10;\usepackage{xcolor}&#10;\pagestyle{empty}&#10;\begin{document}&#10;&#10;&#10;$6\alpha_{1}+2\alpha_{3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alpha_{2}+2\alpha_{3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2\alpha_1+\alpha_3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0v_{1}+0v_{2}+\cdots0v_{n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32.5"/>
  <p:tag name="OUTPUTDPI" val="1200"/>
  <p:tag name="LATEXADDIN" val="\documentclass{article}&#10;\usepackage{amsmath}&#10;\usepackage{amssymb}&#10;\usepackage{amsthm}&#10;\usepackage{xcolor}&#10;\pagestyle{empty}&#10;\begin{document}&#10;&#10;&#10;$6\alpha_{1}+2\alpha_{3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alpha_{2}+2\alpha_{3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75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2 &amp; 0 &amp; 1\\&#10;6 &amp; 0 &amp; 2\\&#10;0 &amp; 1 &amp; 2&#10;\end{array}\right)\left(\begin{array}{c}&#10;\alpha_{1}\\&#10;\alpha_{2}\\&#10;\alpha_{3}&#10;\end{array}\right)=\left(\begin{array}{c}&#10;0\\&#10;0\\&#10;0&#10;\end{array}\right)&#10;$&#10;\end{document}"/>
  <p:tag name="IGUANATEXSIZE" val="33"/>
  <p:tag name="IGUANATEXCURSOR" val="333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031.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2 &amp; 0 &amp; 1\\&#10;6 &amp; 0 &amp; 2\\&#10;0 &amp; 1 &amp; 2&#10;\end{array}\right)\to&#10;\left(\begin{array}{ccc}&#10;2 &amp; 0 &amp; 1\\&#10;0 &amp; 0 &amp; -1\\&#10;0 &amp; 1 &amp; 2&#10;\end{array}\right)\to\left(\begin{array}{ccc}&#10;2 &amp; 0 &amp; 1\\&#10;0 &amp; 1 &amp; 2\\&#10;0 &amp; 0 &amp; -1&#10;\end{array}\right)\to&#10;$&#10;\end{document}"/>
  <p:tag name="IGUANATEXSIZE" val="33"/>
  <p:tag name="IGUANATEXCURSOR" val="387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38"/>
  <p:tag name="OUTPUTDPI" val="1200"/>
  <p:tag name="LATEXADDIN" val="\documentclass{article}&#10;\usepackage{amsmath}&#10;\usepackage{amssymb}&#10;\usepackage{amsthm}&#10;\usepackage{xcolor}&#10;\pagestyle{empty}&#10;\begin{document}&#10;&#10;&#10;$\to&#10;\left(\begin{array}{ccc}&#10;2 &amp; 0 &amp; 1\\&#10;0 &amp; 1 &amp; 2\\&#10;0 &amp; 0 &amp; 1&#10;\end{array}\right)\to\left(\begin{array}{ccc}&#10;2 &amp; 0 &amp; 0\\&#10;0 &amp; 1 &amp; 0\\&#10;0 &amp; 0 &amp; 1&#10;\end{array}\right)\to\left(\begin{array}{ccc}&#10;1 &amp; 0 &amp; 0\\&#10;0 &amp; 1 &amp; 0\\&#10;0 &amp; 0 &amp; 1&#10;\end{array}\right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2"/>
  <p:tag name="ORIGINALWIDTH" val="354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_1=0\\&#10;\alpha_2=0\\&#10;\alpha_3=0&#10;\end{array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31.75"/>
  <p:tag name="OUTPUTDPI" val="1200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34.25"/>
  <p:tag name="OUTPUTDPI" val="1200"/>
  <p:tag name="LATEXADDIN" val="\documentclass{article}&#10;\usepackage{amsmath}&#10;\usepackage{amssymb}&#10;\usepackage{amsthm}&#10;\usepackage{xcolor}&#10;\pagestyle{empty}&#10;\begin{document}&#10;&#10;&#10;$S=\{2+6x,x^{2},1+2x+2x^{2}\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783.25"/>
  <p:tag name="OUTPUTDPI" val="1200"/>
  <p:tag name="LATEXADDIN" val="\documentclass{article}&#10;\usepackage{amsmath}&#10;\usepackage{amssymb}&#10;\usepackage{amsthm}&#10;\usepackage{xcolor}&#10;\pagestyle{empty}&#10;\begin{document}&#10;&#10;&#10;$\alpha_{1}(2+6x)+\alpha_{2}x^{2}+\alpha_{3}(1+2x+2x^{2})=1+x+x^2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2\alpha_1+\alpha_3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11803</TotalTime>
  <Words>1070</Words>
  <Application>Microsoft Office PowerPoint</Application>
  <PresentationFormat>מסך רחב</PresentationFormat>
  <Paragraphs>337</Paragraphs>
  <Slides>63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סכום תתי מרחבים</vt:lpstr>
      <vt:lpstr>מצגת של PowerPoint</vt:lpstr>
      <vt:lpstr>מצגת של PowerPoint</vt:lpstr>
      <vt:lpstr>מצגת של PowerPoint</vt:lpstr>
      <vt:lpstr>מצגת של PowerPoint</vt:lpstr>
      <vt:lpstr>תכונות</vt:lpstr>
      <vt:lpstr>תכונות</vt:lpstr>
      <vt:lpstr>תכונות</vt:lpstr>
      <vt:lpstr>מצגת של PowerPoint</vt:lpstr>
      <vt:lpstr>מצגת של PowerPoint</vt:lpstr>
      <vt:lpstr>בסיס ומימד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332</cp:revision>
  <dcterms:created xsi:type="dcterms:W3CDTF">2016-09-11T18:49:07Z</dcterms:created>
  <dcterms:modified xsi:type="dcterms:W3CDTF">2016-12-11T18:17:12Z</dcterms:modified>
</cp:coreProperties>
</file>