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541" r:id="rId3"/>
    <p:sldId id="542" r:id="rId4"/>
    <p:sldId id="543" r:id="rId5"/>
    <p:sldId id="544" r:id="rId6"/>
    <p:sldId id="545" r:id="rId7"/>
    <p:sldId id="546" r:id="rId8"/>
    <p:sldId id="547" r:id="rId9"/>
    <p:sldId id="549" r:id="rId10"/>
    <p:sldId id="551" r:id="rId11"/>
    <p:sldId id="548" r:id="rId12"/>
    <p:sldId id="552" r:id="rId13"/>
    <p:sldId id="554" r:id="rId14"/>
    <p:sldId id="558" r:id="rId15"/>
    <p:sldId id="555" r:id="rId16"/>
    <p:sldId id="556" r:id="rId17"/>
    <p:sldId id="557" r:id="rId18"/>
    <p:sldId id="559" r:id="rId19"/>
    <p:sldId id="477" r:id="rId20"/>
    <p:sldId id="561" r:id="rId21"/>
    <p:sldId id="560" r:id="rId22"/>
    <p:sldId id="562" r:id="rId23"/>
    <p:sldId id="563" r:id="rId24"/>
    <p:sldId id="564" r:id="rId25"/>
    <p:sldId id="566" r:id="rId26"/>
    <p:sldId id="567" r:id="rId27"/>
    <p:sldId id="569" r:id="rId28"/>
    <p:sldId id="568" r:id="rId29"/>
    <p:sldId id="565" r:id="rId30"/>
    <p:sldId id="570" r:id="rId31"/>
    <p:sldId id="571" r:id="rId32"/>
    <p:sldId id="573" r:id="rId33"/>
    <p:sldId id="572" r:id="rId34"/>
    <p:sldId id="576" r:id="rId35"/>
    <p:sldId id="575" r:id="rId36"/>
    <p:sldId id="574" r:id="rId37"/>
    <p:sldId id="578" r:id="rId38"/>
    <p:sldId id="577" r:id="rId39"/>
    <p:sldId id="580" r:id="rId40"/>
    <p:sldId id="579" r:id="rId41"/>
    <p:sldId id="591" r:id="rId42"/>
    <p:sldId id="583" r:id="rId43"/>
    <p:sldId id="584" r:id="rId44"/>
    <p:sldId id="585" r:id="rId45"/>
    <p:sldId id="586" r:id="rId46"/>
    <p:sldId id="587" r:id="rId47"/>
    <p:sldId id="588" r:id="rId48"/>
    <p:sldId id="589" r:id="rId49"/>
    <p:sldId id="590" r:id="rId50"/>
    <p:sldId id="593" r:id="rId51"/>
    <p:sldId id="594" r:id="rId52"/>
    <p:sldId id="592" r:id="rId53"/>
    <p:sldId id="595" r:id="rId54"/>
    <p:sldId id="597" r:id="rId55"/>
    <p:sldId id="596" r:id="rId56"/>
    <p:sldId id="599" r:id="rId57"/>
    <p:sldId id="600" r:id="rId58"/>
    <p:sldId id="601" r:id="rId59"/>
    <p:sldId id="602" r:id="rId60"/>
    <p:sldId id="603" r:id="rId61"/>
    <p:sldId id="598" r:id="rId62"/>
    <p:sldId id="604" r:id="rId63"/>
    <p:sldId id="606" r:id="rId64"/>
    <p:sldId id="607" r:id="rId65"/>
    <p:sldId id="608" r:id="rId66"/>
    <p:sldId id="609" r:id="rId67"/>
    <p:sldId id="610" r:id="rId68"/>
    <p:sldId id="612" r:id="rId69"/>
    <p:sldId id="611" r:id="rId70"/>
    <p:sldId id="550" r:id="rId7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F53BD2"/>
    <a:srgbClr val="FDC3C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3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ה'/שבט/תשע"ז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image" Target="../media/image1.png"/><Relationship Id="rId18" Type="http://schemas.openxmlformats.org/officeDocument/2006/relationships/image" Target="../media/image46.png"/><Relationship Id="rId3" Type="http://schemas.openxmlformats.org/officeDocument/2006/relationships/tags" Target="../tags/tag83.xml"/><Relationship Id="rId21" Type="http://schemas.openxmlformats.org/officeDocument/2006/relationships/image" Target="../media/image47.png"/><Relationship Id="rId7" Type="http://schemas.openxmlformats.org/officeDocument/2006/relationships/tags" Target="../tags/tag8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4.png"/><Relationship Id="rId2" Type="http://schemas.openxmlformats.org/officeDocument/2006/relationships/tags" Target="../tags/tag82.xml"/><Relationship Id="rId16" Type="http://schemas.openxmlformats.org/officeDocument/2006/relationships/image" Target="../media/image4.png"/><Relationship Id="rId20" Type="http://schemas.openxmlformats.org/officeDocument/2006/relationships/image" Target="../media/image13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image" Target="../media/image45.png"/><Relationship Id="rId5" Type="http://schemas.openxmlformats.org/officeDocument/2006/relationships/tags" Target="../tags/tag85.xml"/><Relationship Id="rId15" Type="http://schemas.openxmlformats.org/officeDocument/2006/relationships/image" Target="../media/image3.png"/><Relationship Id="rId23" Type="http://schemas.openxmlformats.org/officeDocument/2006/relationships/image" Target="../media/image48.png"/><Relationship Id="rId10" Type="http://schemas.openxmlformats.org/officeDocument/2006/relationships/tags" Target="../tags/tag90.xml"/><Relationship Id="rId19" Type="http://schemas.openxmlformats.org/officeDocument/2006/relationships/image" Target="../media/image42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image" Target="../media/image2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9" Type="http://schemas.openxmlformats.org/officeDocument/2006/relationships/image" Target="../media/image11.png"/><Relationship Id="rId21" Type="http://schemas.openxmlformats.org/officeDocument/2006/relationships/tags" Target="../tags/tag112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99.xml"/><Relationship Id="rId51" Type="http://schemas.openxmlformats.org/officeDocument/2006/relationships/image" Target="../media/image22.png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111.xml"/><Relationship Id="rId41" Type="http://schemas.openxmlformats.org/officeDocument/2006/relationships/image" Target="../media/image13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image" Target="../media/image50.png"/><Relationship Id="rId3" Type="http://schemas.openxmlformats.org/officeDocument/2006/relationships/tags" Target="../tags/tag124.xml"/><Relationship Id="rId21" Type="http://schemas.openxmlformats.org/officeDocument/2006/relationships/image" Target="../media/image6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image" Target="../media/image49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image" Target="../media/image1.png"/><Relationship Id="rId29" Type="http://schemas.openxmlformats.org/officeDocument/2006/relationships/image" Target="../media/image53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image" Target="../media/image4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image" Target="../media/image12.png"/><Relationship Id="rId28" Type="http://schemas.openxmlformats.org/officeDocument/2006/relationships/image" Target="../media/image52.png"/><Relationship Id="rId10" Type="http://schemas.openxmlformats.org/officeDocument/2006/relationships/tags" Target="../tags/tag131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11.png"/><Relationship Id="rId27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6.png"/><Relationship Id="rId17" Type="http://schemas.openxmlformats.org/officeDocument/2006/relationships/image" Target="../media/image31.png"/><Relationship Id="rId2" Type="http://schemas.openxmlformats.org/officeDocument/2006/relationships/tags" Target="../tags/tag141.xml"/><Relationship Id="rId16" Type="http://schemas.openxmlformats.org/officeDocument/2006/relationships/image" Target="../media/image54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image" Target="../media/image1.png"/><Relationship Id="rId5" Type="http://schemas.openxmlformats.org/officeDocument/2006/relationships/tags" Target="../tags/tag144.xml"/><Relationship Id="rId15" Type="http://schemas.openxmlformats.org/officeDocument/2006/relationships/image" Target="../media/image2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5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image" Target="../media/image11.png"/><Relationship Id="rId21" Type="http://schemas.openxmlformats.org/officeDocument/2006/relationships/tags" Target="../tags/tag169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9" Type="http://schemas.openxmlformats.org/officeDocument/2006/relationships/tags" Target="../tags/tag177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tags" Target="../tags/tag178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156.xml"/><Relationship Id="rId51" Type="http://schemas.openxmlformats.org/officeDocument/2006/relationships/image" Target="../media/image22.png"/><Relationship Id="rId3" Type="http://schemas.openxmlformats.org/officeDocument/2006/relationships/tags" Target="../tags/tag151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168.xml"/><Relationship Id="rId41" Type="http://schemas.openxmlformats.org/officeDocument/2006/relationships/image" Target="../media/image13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tags" Target="../tags/tag176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6.png"/><Relationship Id="rId3" Type="http://schemas.openxmlformats.org/officeDocument/2006/relationships/tags" Target="../tags/tag181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56.pn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50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11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5.png"/><Relationship Id="rId28" Type="http://schemas.openxmlformats.org/officeDocument/2006/relationships/image" Target="../media/image49.pn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1.png"/><Relationship Id="rId27" Type="http://schemas.openxmlformats.org/officeDocument/2006/relationships/image" Target="../media/image4.png"/><Relationship Id="rId30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59.png"/><Relationship Id="rId3" Type="http://schemas.openxmlformats.org/officeDocument/2006/relationships/tags" Target="../tags/tag201.xml"/><Relationship Id="rId21" Type="http://schemas.openxmlformats.org/officeDocument/2006/relationships/image" Target="../media/image31.png"/><Relationship Id="rId34" Type="http://schemas.openxmlformats.org/officeDocument/2006/relationships/image" Target="../media/image62.png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13.png"/><Relationship Id="rId33" Type="http://schemas.openxmlformats.org/officeDocument/2006/relationships/image" Target="../media/image61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image" Target="../media/image27.png"/><Relationship Id="rId29" Type="http://schemas.openxmlformats.org/officeDocument/2006/relationships/image" Target="../media/image5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image" Target="../media/image58.png"/><Relationship Id="rId32" Type="http://schemas.openxmlformats.org/officeDocument/2006/relationships/image" Target="../media/image6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image" Target="../media/image57.png"/><Relationship Id="rId28" Type="http://schemas.openxmlformats.org/officeDocument/2006/relationships/image" Target="../media/image1.png"/><Relationship Id="rId10" Type="http://schemas.openxmlformats.org/officeDocument/2006/relationships/tags" Target="../tags/tag208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56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11.png"/><Relationship Id="rId8" Type="http://schemas.openxmlformats.org/officeDocument/2006/relationships/tags" Target="../tags/tag20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slideLayout" Target="../slideLayouts/slideLayout7.xml"/><Relationship Id="rId26" Type="http://schemas.openxmlformats.org/officeDocument/2006/relationships/image" Target="../media/image66.png"/><Relationship Id="rId3" Type="http://schemas.openxmlformats.org/officeDocument/2006/relationships/tags" Target="../tags/tag219.xml"/><Relationship Id="rId21" Type="http://schemas.openxmlformats.org/officeDocument/2006/relationships/image" Target="../media/image55.png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image" Target="../media/image65.png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image" Target="../media/image31.png"/><Relationship Id="rId29" Type="http://schemas.openxmlformats.org/officeDocument/2006/relationships/image" Target="../media/image11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image" Target="../media/image13.png"/><Relationship Id="rId32" Type="http://schemas.openxmlformats.org/officeDocument/2006/relationships/image" Target="../media/image67.png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image" Target="../media/image64.png"/><Relationship Id="rId28" Type="http://schemas.openxmlformats.org/officeDocument/2006/relationships/image" Target="../media/image5.png"/><Relationship Id="rId10" Type="http://schemas.openxmlformats.org/officeDocument/2006/relationships/tags" Target="../tags/tag226.xml"/><Relationship Id="rId19" Type="http://schemas.openxmlformats.org/officeDocument/2006/relationships/image" Target="../media/image27.png"/><Relationship Id="rId31" Type="http://schemas.openxmlformats.org/officeDocument/2006/relationships/image" Target="../media/image6.png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image" Target="../media/image63.png"/><Relationship Id="rId27" Type="http://schemas.openxmlformats.org/officeDocument/2006/relationships/image" Target="../media/image1.png"/><Relationship Id="rId30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9" Type="http://schemas.openxmlformats.org/officeDocument/2006/relationships/image" Target="../media/image11.png"/><Relationship Id="rId21" Type="http://schemas.openxmlformats.org/officeDocument/2006/relationships/tags" Target="../tags/tag254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9" Type="http://schemas.openxmlformats.org/officeDocument/2006/relationships/tags" Target="../tags/tag262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238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241.xml"/><Relationship Id="rId51" Type="http://schemas.openxmlformats.org/officeDocument/2006/relationships/image" Target="../media/image22.png"/><Relationship Id="rId3" Type="http://schemas.openxmlformats.org/officeDocument/2006/relationships/tags" Target="../tags/tag236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253.xml"/><Relationship Id="rId41" Type="http://schemas.openxmlformats.org/officeDocument/2006/relationships/image" Target="../media/image13.pn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68.xml"/><Relationship Id="rId7" Type="http://schemas.openxmlformats.org/officeDocument/2006/relationships/image" Target="../media/image69.pn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7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9.xml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272.xml"/><Relationship Id="rId7" Type="http://schemas.openxmlformats.org/officeDocument/2006/relationships/image" Target="../media/image73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7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3.xml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276.xml"/><Relationship Id="rId7" Type="http://schemas.openxmlformats.org/officeDocument/2006/relationships/image" Target="../media/image57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7.xml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280.xml"/><Relationship Id="rId7" Type="http://schemas.openxmlformats.org/officeDocument/2006/relationships/image" Target="../media/image63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1.xml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284.xml"/><Relationship Id="rId7" Type="http://schemas.openxmlformats.org/officeDocument/2006/relationships/image" Target="../media/image79.png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5.xml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image" Target="../media/image17.png"/><Relationship Id="rId26" Type="http://schemas.openxmlformats.org/officeDocument/2006/relationships/image" Target="../media/image87.png"/><Relationship Id="rId3" Type="http://schemas.openxmlformats.org/officeDocument/2006/relationships/tags" Target="../tags/tag288.xml"/><Relationship Id="rId21" Type="http://schemas.openxmlformats.org/officeDocument/2006/relationships/image" Target="../media/image31.png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image" Target="../media/image5.png"/><Relationship Id="rId25" Type="http://schemas.openxmlformats.org/officeDocument/2006/relationships/image" Target="../media/image80.png"/><Relationship Id="rId2" Type="http://schemas.openxmlformats.org/officeDocument/2006/relationships/tags" Target="../tags/tag287.xml"/><Relationship Id="rId16" Type="http://schemas.openxmlformats.org/officeDocument/2006/relationships/image" Target="../media/image1.png"/><Relationship Id="rId20" Type="http://schemas.openxmlformats.org/officeDocument/2006/relationships/image" Target="../media/image83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86.png"/><Relationship Id="rId5" Type="http://schemas.openxmlformats.org/officeDocument/2006/relationships/tags" Target="../tags/tag29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85.png"/><Relationship Id="rId10" Type="http://schemas.openxmlformats.org/officeDocument/2006/relationships/tags" Target="../tags/tag295.xml"/><Relationship Id="rId19" Type="http://schemas.openxmlformats.org/officeDocument/2006/relationships/image" Target="../media/image82.png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image" Target="../media/image84.png"/><Relationship Id="rId27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80.png"/><Relationship Id="rId3" Type="http://schemas.openxmlformats.org/officeDocument/2006/relationships/tags" Target="../tags/tag302.xml"/><Relationship Id="rId21" Type="http://schemas.openxmlformats.org/officeDocument/2006/relationships/image" Target="../media/image88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image" Target="../media/image82.png"/><Relationship Id="rId2" Type="http://schemas.openxmlformats.org/officeDocument/2006/relationships/tags" Target="../tags/tag301.xml"/><Relationship Id="rId16" Type="http://schemas.openxmlformats.org/officeDocument/2006/relationships/image" Target="../media/image17.png"/><Relationship Id="rId20" Type="http://schemas.openxmlformats.org/officeDocument/2006/relationships/image" Target="../media/image87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image" Target="../media/image81.png"/><Relationship Id="rId5" Type="http://schemas.openxmlformats.org/officeDocument/2006/relationships/tags" Target="../tags/tag304.xml"/><Relationship Id="rId15" Type="http://schemas.openxmlformats.org/officeDocument/2006/relationships/image" Target="../media/image5.png"/><Relationship Id="rId23" Type="http://schemas.openxmlformats.org/officeDocument/2006/relationships/image" Target="../media/image79.png"/><Relationship Id="rId10" Type="http://schemas.openxmlformats.org/officeDocument/2006/relationships/tags" Target="../tags/tag309.xml"/><Relationship Id="rId19" Type="http://schemas.openxmlformats.org/officeDocument/2006/relationships/image" Target="../media/image31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image" Target="../media/image1.png"/><Relationship Id="rId22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image" Target="../media/image1.png"/><Relationship Id="rId18" Type="http://schemas.openxmlformats.org/officeDocument/2006/relationships/image" Target="../media/image45.png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9.png"/><Relationship Id="rId2" Type="http://schemas.openxmlformats.org/officeDocument/2006/relationships/tags" Target="../tags/tag313.xml"/><Relationship Id="rId16" Type="http://schemas.openxmlformats.org/officeDocument/2006/relationships/image" Target="../media/image82.png"/><Relationship Id="rId20" Type="http://schemas.openxmlformats.org/officeDocument/2006/relationships/image" Target="../media/image13.png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image" Target="../media/image17.png"/><Relationship Id="rId10" Type="http://schemas.openxmlformats.org/officeDocument/2006/relationships/tags" Target="../tags/tag321.xml"/><Relationship Id="rId19" Type="http://schemas.openxmlformats.org/officeDocument/2006/relationships/image" Target="../media/image90.pn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image" Target="../media/image1.png"/><Relationship Id="rId26" Type="http://schemas.openxmlformats.org/officeDocument/2006/relationships/image" Target="../media/image21.png"/><Relationship Id="rId3" Type="http://schemas.openxmlformats.org/officeDocument/2006/relationships/tags" Target="../tags/tag325.xml"/><Relationship Id="rId21" Type="http://schemas.openxmlformats.org/officeDocument/2006/relationships/image" Target="../media/image82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88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image" Target="../media/image17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87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31.png"/><Relationship Id="rId10" Type="http://schemas.openxmlformats.org/officeDocument/2006/relationships/tags" Target="../tags/tag332.xml"/><Relationship Id="rId19" Type="http://schemas.openxmlformats.org/officeDocument/2006/relationships/image" Target="../media/image5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80.png"/><Relationship Id="rId27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image" Target="../media/image11.png"/><Relationship Id="rId21" Type="http://schemas.openxmlformats.org/officeDocument/2006/relationships/tags" Target="../tags/tag359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343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346.xml"/><Relationship Id="rId51" Type="http://schemas.openxmlformats.org/officeDocument/2006/relationships/image" Target="../media/image22.png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358.xml"/><Relationship Id="rId41" Type="http://schemas.openxmlformats.org/officeDocument/2006/relationships/image" Target="../media/image13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image" Target="../media/image11.png"/><Relationship Id="rId21" Type="http://schemas.openxmlformats.org/officeDocument/2006/relationships/tags" Target="../tags/tag27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14.xml"/><Relationship Id="rId51" Type="http://schemas.openxmlformats.org/officeDocument/2006/relationships/image" Target="../media/image22.png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26.xml"/><Relationship Id="rId41" Type="http://schemas.openxmlformats.org/officeDocument/2006/relationships/image" Target="../media/image13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image" Target="../media/image91.png"/><Relationship Id="rId3" Type="http://schemas.openxmlformats.org/officeDocument/2006/relationships/tags" Target="../tags/tag371.xml"/><Relationship Id="rId7" Type="http://schemas.openxmlformats.org/officeDocument/2006/relationships/tags" Target="../tags/tag375.xml"/><Relationship Id="rId12" Type="http://schemas.openxmlformats.org/officeDocument/2006/relationships/image" Target="../media/image61.png"/><Relationship Id="rId17" Type="http://schemas.openxmlformats.org/officeDocument/2006/relationships/image" Target="../media/image93.png"/><Relationship Id="rId2" Type="http://schemas.openxmlformats.org/officeDocument/2006/relationships/tags" Target="../tags/tag370.xml"/><Relationship Id="rId16" Type="http://schemas.openxmlformats.org/officeDocument/2006/relationships/image" Target="../media/image31.png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image" Target="../media/image54.png"/><Relationship Id="rId5" Type="http://schemas.openxmlformats.org/officeDocument/2006/relationships/tags" Target="../tags/tag373.xml"/><Relationship Id="rId15" Type="http://schemas.openxmlformats.org/officeDocument/2006/relationships/image" Target="../media/image67.png"/><Relationship Id="rId10" Type="http://schemas.openxmlformats.org/officeDocument/2006/relationships/image" Target="../media/image27.png"/><Relationship Id="rId4" Type="http://schemas.openxmlformats.org/officeDocument/2006/relationships/tags" Target="../tags/tag37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94.png"/><Relationship Id="rId3" Type="http://schemas.openxmlformats.org/officeDocument/2006/relationships/tags" Target="../tags/tag379.xml"/><Relationship Id="rId21" Type="http://schemas.openxmlformats.org/officeDocument/2006/relationships/image" Target="../media/image97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2" Type="http://schemas.openxmlformats.org/officeDocument/2006/relationships/tags" Target="../tags/tag378.xml"/><Relationship Id="rId16" Type="http://schemas.openxmlformats.org/officeDocument/2006/relationships/image" Target="../media/image67.png"/><Relationship Id="rId20" Type="http://schemas.openxmlformats.org/officeDocument/2006/relationships/image" Target="../media/image96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image" Target="../media/image100.png"/><Relationship Id="rId5" Type="http://schemas.openxmlformats.org/officeDocument/2006/relationships/tags" Target="../tags/tag381.xml"/><Relationship Id="rId15" Type="http://schemas.openxmlformats.org/officeDocument/2006/relationships/image" Target="../media/image61.png"/><Relationship Id="rId23" Type="http://schemas.openxmlformats.org/officeDocument/2006/relationships/image" Target="../media/image99.png"/><Relationship Id="rId10" Type="http://schemas.openxmlformats.org/officeDocument/2006/relationships/tags" Target="../tags/tag386.xml"/><Relationship Id="rId19" Type="http://schemas.openxmlformats.org/officeDocument/2006/relationships/image" Target="../media/image95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image" Target="../media/image27.png"/><Relationship Id="rId22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image" Target="../media/image92.png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image" Target="../media/image91.png"/><Relationship Id="rId17" Type="http://schemas.openxmlformats.org/officeDocument/2006/relationships/image" Target="../media/image103.png"/><Relationship Id="rId2" Type="http://schemas.openxmlformats.org/officeDocument/2006/relationships/tags" Target="../tags/tag390.xml"/><Relationship Id="rId16" Type="http://schemas.openxmlformats.org/officeDocument/2006/relationships/image" Target="../media/image13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image" Target="../media/image61.png"/><Relationship Id="rId5" Type="http://schemas.openxmlformats.org/officeDocument/2006/relationships/tags" Target="../tags/tag393.xml"/><Relationship Id="rId15" Type="http://schemas.openxmlformats.org/officeDocument/2006/relationships/image" Target="../media/image102.png"/><Relationship Id="rId10" Type="http://schemas.openxmlformats.org/officeDocument/2006/relationships/image" Target="../media/image27.png"/><Relationship Id="rId4" Type="http://schemas.openxmlformats.org/officeDocument/2006/relationships/tags" Target="../tags/tag39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399.xml"/><Relationship Id="rId7" Type="http://schemas.openxmlformats.org/officeDocument/2006/relationships/image" Target="../media/image1.png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7.png"/><Relationship Id="rId5" Type="http://schemas.openxmlformats.org/officeDocument/2006/relationships/tags" Target="../tags/tag401.xml"/><Relationship Id="rId10" Type="http://schemas.openxmlformats.org/officeDocument/2006/relationships/image" Target="../media/image106.png"/><Relationship Id="rId4" Type="http://schemas.openxmlformats.org/officeDocument/2006/relationships/tags" Target="../tags/tag400.xml"/><Relationship Id="rId9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image" Target="../media/image1.png"/><Relationship Id="rId18" Type="http://schemas.openxmlformats.org/officeDocument/2006/relationships/image" Target="../media/image13.png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05.png"/><Relationship Id="rId2" Type="http://schemas.openxmlformats.org/officeDocument/2006/relationships/tags" Target="../tags/tag403.xml"/><Relationship Id="rId16" Type="http://schemas.openxmlformats.org/officeDocument/2006/relationships/image" Target="../media/image108.png"/><Relationship Id="rId20" Type="http://schemas.openxmlformats.org/officeDocument/2006/relationships/image" Target="../media/image109.png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5" Type="http://schemas.openxmlformats.org/officeDocument/2006/relationships/image" Target="../media/image106.png"/><Relationship Id="rId10" Type="http://schemas.openxmlformats.org/officeDocument/2006/relationships/tags" Target="../tags/tag411.xml"/><Relationship Id="rId19" Type="http://schemas.openxmlformats.org/officeDocument/2006/relationships/image" Target="../media/image94.png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tags" Target="../tags/tag438.xml"/><Relationship Id="rId39" Type="http://schemas.openxmlformats.org/officeDocument/2006/relationships/image" Target="../media/image11.png"/><Relationship Id="rId21" Type="http://schemas.openxmlformats.org/officeDocument/2006/relationships/tags" Target="../tags/tag433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9" Type="http://schemas.openxmlformats.org/officeDocument/2006/relationships/tags" Target="../tags/tag441.xml"/><Relationship Id="rId11" Type="http://schemas.openxmlformats.org/officeDocument/2006/relationships/tags" Target="../tags/tag423.xml"/><Relationship Id="rId24" Type="http://schemas.openxmlformats.org/officeDocument/2006/relationships/tags" Target="../tags/tag436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417.xml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tags" Target="../tags/tag439.xml"/><Relationship Id="rId30" Type="http://schemas.openxmlformats.org/officeDocument/2006/relationships/tags" Target="../tags/tag442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420.xml"/><Relationship Id="rId51" Type="http://schemas.openxmlformats.org/officeDocument/2006/relationships/image" Target="../media/image22.png"/><Relationship Id="rId3" Type="http://schemas.openxmlformats.org/officeDocument/2006/relationships/tags" Target="../tags/tag415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tags" Target="../tags/tag437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432.xml"/><Relationship Id="rId41" Type="http://schemas.openxmlformats.org/officeDocument/2006/relationships/image" Target="../media/image13.png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28" Type="http://schemas.openxmlformats.org/officeDocument/2006/relationships/tags" Target="../tags/tag440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10.png"/><Relationship Id="rId3" Type="http://schemas.openxmlformats.org/officeDocument/2006/relationships/tags" Target="../tags/tag445.xml"/><Relationship Id="rId21" Type="http://schemas.openxmlformats.org/officeDocument/2006/relationships/image" Target="../media/image112.png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image" Target="../media/image24.png"/><Relationship Id="rId2" Type="http://schemas.openxmlformats.org/officeDocument/2006/relationships/tags" Target="../tags/tag444.xml"/><Relationship Id="rId16" Type="http://schemas.openxmlformats.org/officeDocument/2006/relationships/image" Target="../media/image11.png"/><Relationship Id="rId20" Type="http://schemas.openxmlformats.org/officeDocument/2006/relationships/image" Target="../media/image9.png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image" Target="../media/image104.png"/><Relationship Id="rId10" Type="http://schemas.openxmlformats.org/officeDocument/2006/relationships/tags" Target="../tags/tag452.xml"/><Relationship Id="rId19" Type="http://schemas.openxmlformats.org/officeDocument/2006/relationships/image" Target="../media/image111.png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31.png"/><Relationship Id="rId3" Type="http://schemas.openxmlformats.org/officeDocument/2006/relationships/tags" Target="../tags/tag45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13.png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image" Target="../media/image81.png"/><Relationship Id="rId5" Type="http://schemas.openxmlformats.org/officeDocument/2006/relationships/tags" Target="../tags/tag459.xml"/><Relationship Id="rId10" Type="http://schemas.openxmlformats.org/officeDocument/2006/relationships/image" Target="../media/image80.png"/><Relationship Id="rId4" Type="http://schemas.openxmlformats.org/officeDocument/2006/relationships/tags" Target="../tags/tag458.xml"/><Relationship Id="rId9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12" Type="http://schemas.openxmlformats.org/officeDocument/2006/relationships/image" Target="../media/image116.png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image" Target="../media/image115.png"/><Relationship Id="rId5" Type="http://schemas.openxmlformats.org/officeDocument/2006/relationships/tags" Target="../tags/tag465.xml"/><Relationship Id="rId10" Type="http://schemas.openxmlformats.org/officeDocument/2006/relationships/image" Target="../media/image13.png"/><Relationship Id="rId4" Type="http://schemas.openxmlformats.org/officeDocument/2006/relationships/tags" Target="../tags/tag464.xml"/><Relationship Id="rId9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image" Target="../media/image115.png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12" Type="http://schemas.openxmlformats.org/officeDocument/2006/relationships/image" Target="../media/image13.png"/><Relationship Id="rId17" Type="http://schemas.openxmlformats.org/officeDocument/2006/relationships/image" Target="../media/image120.png"/><Relationship Id="rId2" Type="http://schemas.openxmlformats.org/officeDocument/2006/relationships/tags" Target="../tags/tag469.xml"/><Relationship Id="rId16" Type="http://schemas.openxmlformats.org/officeDocument/2006/relationships/image" Target="../media/image119.png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image" Target="../media/image117.png"/><Relationship Id="rId5" Type="http://schemas.openxmlformats.org/officeDocument/2006/relationships/tags" Target="../tags/tag472.xml"/><Relationship Id="rId15" Type="http://schemas.openxmlformats.org/officeDocument/2006/relationships/image" Target="../media/image11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9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7.png"/><Relationship Id="rId5" Type="http://schemas.openxmlformats.org/officeDocument/2006/relationships/tags" Target="../tags/tag41.xml"/><Relationship Id="rId10" Type="http://schemas.openxmlformats.org/officeDocument/2006/relationships/image" Target="../media/image26.png"/><Relationship Id="rId4" Type="http://schemas.openxmlformats.org/officeDocument/2006/relationships/tags" Target="../tags/tag40.xml"/><Relationship Id="rId9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10.png"/><Relationship Id="rId3" Type="http://schemas.openxmlformats.org/officeDocument/2006/relationships/tags" Target="../tags/tag479.xml"/><Relationship Id="rId21" Type="http://schemas.openxmlformats.org/officeDocument/2006/relationships/image" Target="../media/image112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image" Target="../media/image24.png"/><Relationship Id="rId2" Type="http://schemas.openxmlformats.org/officeDocument/2006/relationships/tags" Target="../tags/tag478.xml"/><Relationship Id="rId16" Type="http://schemas.openxmlformats.org/officeDocument/2006/relationships/image" Target="../media/image11.png"/><Relationship Id="rId20" Type="http://schemas.openxmlformats.org/officeDocument/2006/relationships/image" Target="../media/image9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image" Target="../media/image104.png"/><Relationship Id="rId10" Type="http://schemas.openxmlformats.org/officeDocument/2006/relationships/tags" Target="../tags/tag486.xml"/><Relationship Id="rId19" Type="http://schemas.openxmlformats.org/officeDocument/2006/relationships/image" Target="../media/image111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91.xml"/><Relationship Id="rId7" Type="http://schemas.openxmlformats.org/officeDocument/2006/relationships/image" Target="../media/image114.png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3.xml"/><Relationship Id="rId4" Type="http://schemas.openxmlformats.org/officeDocument/2006/relationships/tags" Target="../tags/tag492.xml"/><Relationship Id="rId9" Type="http://schemas.openxmlformats.org/officeDocument/2006/relationships/image" Target="../media/image1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image" Target="../media/image123.png"/><Relationship Id="rId18" Type="http://schemas.openxmlformats.org/officeDocument/2006/relationships/image" Target="../media/image87.png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tags" Target="../tags/tag495.xml"/><Relationship Id="rId16" Type="http://schemas.openxmlformats.org/officeDocument/2006/relationships/image" Target="../media/image126.png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image" Target="../media/image121.png"/><Relationship Id="rId5" Type="http://schemas.openxmlformats.org/officeDocument/2006/relationships/tags" Target="../tags/tag498.xml"/><Relationship Id="rId15" Type="http://schemas.openxmlformats.org/officeDocument/2006/relationships/image" Target="../media/image12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8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image" Target="../media/image1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12" Type="http://schemas.openxmlformats.org/officeDocument/2006/relationships/image" Target="../media/image87.png"/><Relationship Id="rId2" Type="http://schemas.openxmlformats.org/officeDocument/2006/relationships/tags" Target="../tags/tag504.xml"/><Relationship Id="rId16" Type="http://schemas.openxmlformats.org/officeDocument/2006/relationships/image" Target="../media/image131.jpg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127.png"/><Relationship Id="rId5" Type="http://schemas.openxmlformats.org/officeDocument/2006/relationships/tags" Target="../tags/tag507.xml"/><Relationship Id="rId15" Type="http://schemas.openxmlformats.org/officeDocument/2006/relationships/image" Target="../media/image130.png"/><Relationship Id="rId10" Type="http://schemas.openxmlformats.org/officeDocument/2006/relationships/image" Target="../media/image124.png"/><Relationship Id="rId4" Type="http://schemas.openxmlformats.org/officeDocument/2006/relationships/tags" Target="../tags/tag506.xml"/><Relationship Id="rId9" Type="http://schemas.openxmlformats.org/officeDocument/2006/relationships/image" Target="../media/image121.png"/><Relationship Id="rId14" Type="http://schemas.openxmlformats.org/officeDocument/2006/relationships/image" Target="../media/image1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image" Target="../media/image87.png"/><Relationship Id="rId2" Type="http://schemas.openxmlformats.org/officeDocument/2006/relationships/tags" Target="../tags/tag511.xml"/><Relationship Id="rId16" Type="http://schemas.openxmlformats.org/officeDocument/2006/relationships/image" Target="../media/image131.jpg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image" Target="../media/image127.png"/><Relationship Id="rId5" Type="http://schemas.openxmlformats.org/officeDocument/2006/relationships/tags" Target="../tags/tag514.xml"/><Relationship Id="rId15" Type="http://schemas.openxmlformats.org/officeDocument/2006/relationships/image" Target="../media/image132.png"/><Relationship Id="rId10" Type="http://schemas.openxmlformats.org/officeDocument/2006/relationships/image" Target="../media/image124.png"/><Relationship Id="rId4" Type="http://schemas.openxmlformats.org/officeDocument/2006/relationships/tags" Target="../tags/tag513.xml"/><Relationship Id="rId9" Type="http://schemas.openxmlformats.org/officeDocument/2006/relationships/image" Target="../media/image121.png"/><Relationship Id="rId1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image" Target="../media/image87.png"/><Relationship Id="rId2" Type="http://schemas.openxmlformats.org/officeDocument/2006/relationships/tags" Target="../tags/tag518.xml"/><Relationship Id="rId16" Type="http://schemas.openxmlformats.org/officeDocument/2006/relationships/image" Target="../media/image134.png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127.png"/><Relationship Id="rId5" Type="http://schemas.openxmlformats.org/officeDocument/2006/relationships/tags" Target="../tags/tag521.xml"/><Relationship Id="rId15" Type="http://schemas.openxmlformats.org/officeDocument/2006/relationships/image" Target="../media/image133.jpg"/><Relationship Id="rId10" Type="http://schemas.openxmlformats.org/officeDocument/2006/relationships/image" Target="../media/image125.png"/><Relationship Id="rId4" Type="http://schemas.openxmlformats.org/officeDocument/2006/relationships/tags" Target="../tags/tag520.xml"/><Relationship Id="rId9" Type="http://schemas.openxmlformats.org/officeDocument/2006/relationships/image" Target="../media/image122.png"/><Relationship Id="rId14" Type="http://schemas.openxmlformats.org/officeDocument/2006/relationships/image" Target="../media/image1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image" Target="../media/image87.png"/><Relationship Id="rId2" Type="http://schemas.openxmlformats.org/officeDocument/2006/relationships/tags" Target="../tags/tag525.xml"/><Relationship Id="rId16" Type="http://schemas.openxmlformats.org/officeDocument/2006/relationships/image" Target="../media/image130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image" Target="../media/image127.png"/><Relationship Id="rId5" Type="http://schemas.openxmlformats.org/officeDocument/2006/relationships/tags" Target="../tags/tag528.xml"/><Relationship Id="rId15" Type="http://schemas.openxmlformats.org/officeDocument/2006/relationships/image" Target="../media/image131.jpg"/><Relationship Id="rId10" Type="http://schemas.openxmlformats.org/officeDocument/2006/relationships/image" Target="../media/image126.png"/><Relationship Id="rId4" Type="http://schemas.openxmlformats.org/officeDocument/2006/relationships/tags" Target="../tags/tag527.xml"/><Relationship Id="rId9" Type="http://schemas.openxmlformats.org/officeDocument/2006/relationships/image" Target="../media/image123.png"/><Relationship Id="rId14" Type="http://schemas.openxmlformats.org/officeDocument/2006/relationships/image" Target="../media/image1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8.png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12" Type="http://schemas.openxmlformats.org/officeDocument/2006/relationships/image" Target="../media/image87.png"/><Relationship Id="rId17" Type="http://schemas.openxmlformats.org/officeDocument/2006/relationships/image" Target="../media/image133.jpg"/><Relationship Id="rId2" Type="http://schemas.openxmlformats.org/officeDocument/2006/relationships/tags" Target="../tags/tag532.xml"/><Relationship Id="rId16" Type="http://schemas.openxmlformats.org/officeDocument/2006/relationships/image" Target="../media/image135.png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image" Target="../media/image127.png"/><Relationship Id="rId5" Type="http://schemas.openxmlformats.org/officeDocument/2006/relationships/tags" Target="../tags/tag535.xml"/><Relationship Id="rId15" Type="http://schemas.openxmlformats.org/officeDocument/2006/relationships/image" Target="../media/image131.jpg"/><Relationship Id="rId10" Type="http://schemas.openxmlformats.org/officeDocument/2006/relationships/image" Target="../media/image126.png"/><Relationship Id="rId4" Type="http://schemas.openxmlformats.org/officeDocument/2006/relationships/tags" Target="../tags/tag534.xml"/><Relationship Id="rId9" Type="http://schemas.openxmlformats.org/officeDocument/2006/relationships/image" Target="../media/image123.png"/><Relationship Id="rId1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5.png"/><Relationship Id="rId3" Type="http://schemas.openxmlformats.org/officeDocument/2006/relationships/tags" Target="../tags/tag540.xml"/><Relationship Id="rId7" Type="http://schemas.openxmlformats.org/officeDocument/2006/relationships/tags" Target="../tags/tag544.xml"/><Relationship Id="rId12" Type="http://schemas.openxmlformats.org/officeDocument/2006/relationships/image" Target="../media/image124.png"/><Relationship Id="rId17" Type="http://schemas.openxmlformats.org/officeDocument/2006/relationships/image" Target="../media/image133.jpg"/><Relationship Id="rId2" Type="http://schemas.openxmlformats.org/officeDocument/2006/relationships/tags" Target="../tags/tag539.xml"/><Relationship Id="rId16" Type="http://schemas.openxmlformats.org/officeDocument/2006/relationships/image" Target="../media/image131.jpg"/><Relationship Id="rId1" Type="http://schemas.openxmlformats.org/officeDocument/2006/relationships/tags" Target="../tags/tag538.xml"/><Relationship Id="rId6" Type="http://schemas.openxmlformats.org/officeDocument/2006/relationships/tags" Target="../tags/tag543.xml"/><Relationship Id="rId11" Type="http://schemas.openxmlformats.org/officeDocument/2006/relationships/image" Target="../media/image123.png"/><Relationship Id="rId5" Type="http://schemas.openxmlformats.org/officeDocument/2006/relationships/tags" Target="../tags/tag542.xml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tags" Target="../tags/tag541.xml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image" Target="../media/image136.png"/><Relationship Id="rId3" Type="http://schemas.openxmlformats.org/officeDocument/2006/relationships/tags" Target="../tags/tag547.xml"/><Relationship Id="rId7" Type="http://schemas.openxmlformats.org/officeDocument/2006/relationships/tags" Target="../tags/tag551.xml"/><Relationship Id="rId12" Type="http://schemas.openxmlformats.org/officeDocument/2006/relationships/image" Target="../media/image13.png"/><Relationship Id="rId2" Type="http://schemas.openxmlformats.org/officeDocument/2006/relationships/tags" Target="../tags/tag546.xml"/><Relationship Id="rId16" Type="http://schemas.openxmlformats.org/officeDocument/2006/relationships/image" Target="../media/image31.png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image" Target="../media/image69.png"/><Relationship Id="rId5" Type="http://schemas.openxmlformats.org/officeDocument/2006/relationships/tags" Target="../tags/tag549.xml"/><Relationship Id="rId15" Type="http://schemas.openxmlformats.org/officeDocument/2006/relationships/image" Target="../media/image22.png"/><Relationship Id="rId10" Type="http://schemas.openxmlformats.org/officeDocument/2006/relationships/image" Target="../media/image68.png"/><Relationship Id="rId4" Type="http://schemas.openxmlformats.org/officeDocument/2006/relationships/tags" Target="../tags/tag54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1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3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6.png"/><Relationship Id="rId5" Type="http://schemas.openxmlformats.org/officeDocument/2006/relationships/tags" Target="../tags/tag47.xml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tags" Target="../tags/tag46.xml"/><Relationship Id="rId9" Type="http://schemas.openxmlformats.org/officeDocument/2006/relationships/image" Target="../media/image1.png"/><Relationship Id="rId14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555.xml"/><Relationship Id="rId7" Type="http://schemas.openxmlformats.org/officeDocument/2006/relationships/image" Target="../media/image138.png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6" Type="http://schemas.openxmlformats.org/officeDocument/2006/relationships/image" Target="../media/image13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56.xml"/><Relationship Id="rId9" Type="http://schemas.openxmlformats.org/officeDocument/2006/relationships/image" Target="../media/image14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image" Target="../media/image129.png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12" Type="http://schemas.openxmlformats.org/officeDocument/2006/relationships/image" Target="../media/image139.png"/><Relationship Id="rId2" Type="http://schemas.openxmlformats.org/officeDocument/2006/relationships/tags" Target="../tags/tag558.xml"/><Relationship Id="rId16" Type="http://schemas.openxmlformats.org/officeDocument/2006/relationships/image" Target="../media/image144.png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image" Target="../media/image141.png"/><Relationship Id="rId5" Type="http://schemas.openxmlformats.org/officeDocument/2006/relationships/tags" Target="../tags/tag561.xml"/><Relationship Id="rId15" Type="http://schemas.openxmlformats.org/officeDocument/2006/relationships/image" Target="../media/image143.png"/><Relationship Id="rId10" Type="http://schemas.openxmlformats.org/officeDocument/2006/relationships/image" Target="../media/image137.png"/><Relationship Id="rId4" Type="http://schemas.openxmlformats.org/officeDocument/2006/relationships/tags" Target="../tags/tag56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4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image" Target="../media/image145.png"/><Relationship Id="rId18" Type="http://schemas.openxmlformats.org/officeDocument/2006/relationships/image" Target="../media/image148.png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image" Target="../media/image106.png"/><Relationship Id="rId17" Type="http://schemas.openxmlformats.org/officeDocument/2006/relationships/image" Target="../media/image31.png"/><Relationship Id="rId2" Type="http://schemas.openxmlformats.org/officeDocument/2006/relationships/tags" Target="../tags/tag566.xml"/><Relationship Id="rId16" Type="http://schemas.openxmlformats.org/officeDocument/2006/relationships/image" Target="../media/image101.png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image" Target="../media/image1.png"/><Relationship Id="rId5" Type="http://schemas.openxmlformats.org/officeDocument/2006/relationships/tags" Target="../tags/tag569.xml"/><Relationship Id="rId15" Type="http://schemas.openxmlformats.org/officeDocument/2006/relationships/image" Target="../media/image14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49.png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3.png"/><Relationship Id="rId3" Type="http://schemas.openxmlformats.org/officeDocument/2006/relationships/tags" Target="../tags/tag57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52.png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image" Target="../media/image31.png"/><Relationship Id="rId5" Type="http://schemas.openxmlformats.org/officeDocument/2006/relationships/tags" Target="../tags/tag578.xml"/><Relationship Id="rId10" Type="http://schemas.openxmlformats.org/officeDocument/2006/relationships/image" Target="../media/image151.png"/><Relationship Id="rId4" Type="http://schemas.openxmlformats.org/officeDocument/2006/relationships/tags" Target="../tags/tag577.xml"/><Relationship Id="rId9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image" Target="../media/image27.png"/><Relationship Id="rId18" Type="http://schemas.openxmlformats.org/officeDocument/2006/relationships/image" Target="../media/image155.png"/><Relationship Id="rId3" Type="http://schemas.openxmlformats.org/officeDocument/2006/relationships/tags" Target="../tags/tag582.xml"/><Relationship Id="rId21" Type="http://schemas.openxmlformats.org/officeDocument/2006/relationships/image" Target="../media/image158.png"/><Relationship Id="rId7" Type="http://schemas.openxmlformats.org/officeDocument/2006/relationships/tags" Target="../tags/tag586.xml"/><Relationship Id="rId12" Type="http://schemas.openxmlformats.org/officeDocument/2006/relationships/image" Target="../media/image150.png"/><Relationship Id="rId17" Type="http://schemas.openxmlformats.org/officeDocument/2006/relationships/image" Target="../media/image154.png"/><Relationship Id="rId2" Type="http://schemas.openxmlformats.org/officeDocument/2006/relationships/tags" Target="../tags/tag581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84.xml"/><Relationship Id="rId15" Type="http://schemas.openxmlformats.org/officeDocument/2006/relationships/image" Target="../media/image31.png"/><Relationship Id="rId10" Type="http://schemas.openxmlformats.org/officeDocument/2006/relationships/tags" Target="../tags/tag589.xml"/><Relationship Id="rId19" Type="http://schemas.openxmlformats.org/officeDocument/2006/relationships/image" Target="../media/image156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602.xml"/><Relationship Id="rId18" Type="http://schemas.openxmlformats.org/officeDocument/2006/relationships/tags" Target="../tags/tag607.xml"/><Relationship Id="rId26" Type="http://schemas.openxmlformats.org/officeDocument/2006/relationships/tags" Target="../tags/tag615.xml"/><Relationship Id="rId39" Type="http://schemas.openxmlformats.org/officeDocument/2006/relationships/image" Target="../media/image11.png"/><Relationship Id="rId21" Type="http://schemas.openxmlformats.org/officeDocument/2006/relationships/tags" Target="../tags/tag610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596.xml"/><Relationship Id="rId2" Type="http://schemas.openxmlformats.org/officeDocument/2006/relationships/tags" Target="../tags/tag591.xml"/><Relationship Id="rId16" Type="http://schemas.openxmlformats.org/officeDocument/2006/relationships/tags" Target="../tags/tag605.xml"/><Relationship Id="rId29" Type="http://schemas.openxmlformats.org/officeDocument/2006/relationships/tags" Target="../tags/tag618.xml"/><Relationship Id="rId11" Type="http://schemas.openxmlformats.org/officeDocument/2006/relationships/tags" Target="../tags/tag600.xml"/><Relationship Id="rId24" Type="http://schemas.openxmlformats.org/officeDocument/2006/relationships/tags" Target="../tags/tag613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594.xml"/><Relationship Id="rId10" Type="http://schemas.openxmlformats.org/officeDocument/2006/relationships/tags" Target="../tags/tag599.xml"/><Relationship Id="rId19" Type="http://schemas.openxmlformats.org/officeDocument/2006/relationships/tags" Target="../tags/tag608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593.xml"/><Relationship Id="rId9" Type="http://schemas.openxmlformats.org/officeDocument/2006/relationships/tags" Target="../tags/tag598.xml"/><Relationship Id="rId14" Type="http://schemas.openxmlformats.org/officeDocument/2006/relationships/tags" Target="../tags/tag603.xml"/><Relationship Id="rId22" Type="http://schemas.openxmlformats.org/officeDocument/2006/relationships/tags" Target="../tags/tag611.xml"/><Relationship Id="rId27" Type="http://schemas.openxmlformats.org/officeDocument/2006/relationships/tags" Target="../tags/tag616.xml"/><Relationship Id="rId30" Type="http://schemas.openxmlformats.org/officeDocument/2006/relationships/tags" Target="../tags/tag619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597.xml"/><Relationship Id="rId51" Type="http://schemas.openxmlformats.org/officeDocument/2006/relationships/image" Target="../media/image22.png"/><Relationship Id="rId3" Type="http://schemas.openxmlformats.org/officeDocument/2006/relationships/tags" Target="../tags/tag592.xml"/><Relationship Id="rId12" Type="http://schemas.openxmlformats.org/officeDocument/2006/relationships/tags" Target="../tags/tag601.xml"/><Relationship Id="rId17" Type="http://schemas.openxmlformats.org/officeDocument/2006/relationships/tags" Target="../tags/tag606.xml"/><Relationship Id="rId25" Type="http://schemas.openxmlformats.org/officeDocument/2006/relationships/tags" Target="../tags/tag614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609.xml"/><Relationship Id="rId41" Type="http://schemas.openxmlformats.org/officeDocument/2006/relationships/image" Target="../media/image13.png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5" Type="http://schemas.openxmlformats.org/officeDocument/2006/relationships/tags" Target="../tags/tag604.xml"/><Relationship Id="rId23" Type="http://schemas.openxmlformats.org/officeDocument/2006/relationships/tags" Target="../tags/tag612.xml"/><Relationship Id="rId28" Type="http://schemas.openxmlformats.org/officeDocument/2006/relationships/tags" Target="../tags/tag617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image" Target="../media/image160.png"/><Relationship Id="rId18" Type="http://schemas.openxmlformats.org/officeDocument/2006/relationships/image" Target="../media/image163.png"/><Relationship Id="rId3" Type="http://schemas.openxmlformats.org/officeDocument/2006/relationships/tags" Target="../tags/tag622.xml"/><Relationship Id="rId7" Type="http://schemas.openxmlformats.org/officeDocument/2006/relationships/tags" Target="../tags/tag626.xml"/><Relationship Id="rId12" Type="http://schemas.openxmlformats.org/officeDocument/2006/relationships/image" Target="../media/image159.png"/><Relationship Id="rId17" Type="http://schemas.openxmlformats.org/officeDocument/2006/relationships/image" Target="../media/image13.png"/><Relationship Id="rId2" Type="http://schemas.openxmlformats.org/officeDocument/2006/relationships/tags" Target="../tags/tag621.xml"/><Relationship Id="rId16" Type="http://schemas.openxmlformats.org/officeDocument/2006/relationships/image" Target="../media/image162.png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image" Target="../media/image1.png"/><Relationship Id="rId5" Type="http://schemas.openxmlformats.org/officeDocument/2006/relationships/tags" Target="../tags/tag624.xml"/><Relationship Id="rId15" Type="http://schemas.openxmlformats.org/officeDocument/2006/relationships/image" Target="../media/image161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64.png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image" Target="../media/image165.png"/><Relationship Id="rId18" Type="http://schemas.openxmlformats.org/officeDocument/2006/relationships/image" Target="../media/image168.png"/><Relationship Id="rId3" Type="http://schemas.openxmlformats.org/officeDocument/2006/relationships/tags" Target="../tags/tag631.xml"/><Relationship Id="rId7" Type="http://schemas.openxmlformats.org/officeDocument/2006/relationships/tags" Target="../tags/tag635.xml"/><Relationship Id="rId12" Type="http://schemas.openxmlformats.org/officeDocument/2006/relationships/image" Target="../media/image27.png"/><Relationship Id="rId17" Type="http://schemas.openxmlformats.org/officeDocument/2006/relationships/image" Target="../media/image167.png"/><Relationship Id="rId2" Type="http://schemas.openxmlformats.org/officeDocument/2006/relationships/tags" Target="../tags/tag630.xml"/><Relationship Id="rId16" Type="http://schemas.openxmlformats.org/officeDocument/2006/relationships/image" Target="../media/image19.png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image" Target="../media/image1.png"/><Relationship Id="rId5" Type="http://schemas.openxmlformats.org/officeDocument/2006/relationships/tags" Target="../tags/tag63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69.png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image" Target="../media/image16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13" Type="http://schemas.openxmlformats.org/officeDocument/2006/relationships/tags" Target="../tags/tag650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174.png"/><Relationship Id="rId3" Type="http://schemas.openxmlformats.org/officeDocument/2006/relationships/tags" Target="../tags/tag640.xml"/><Relationship Id="rId21" Type="http://schemas.openxmlformats.org/officeDocument/2006/relationships/image" Target="../media/image147.png"/><Relationship Id="rId7" Type="http://schemas.openxmlformats.org/officeDocument/2006/relationships/tags" Target="../tags/tag644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5" Type="http://schemas.openxmlformats.org/officeDocument/2006/relationships/image" Target="../media/image173.png"/><Relationship Id="rId2" Type="http://schemas.openxmlformats.org/officeDocument/2006/relationships/tags" Target="../tags/tag639.xml"/><Relationship Id="rId16" Type="http://schemas.openxmlformats.org/officeDocument/2006/relationships/tags" Target="../tags/tag653.xml"/><Relationship Id="rId20" Type="http://schemas.openxmlformats.org/officeDocument/2006/relationships/image" Target="../media/image170.png"/><Relationship Id="rId29" Type="http://schemas.openxmlformats.org/officeDocument/2006/relationships/image" Target="../media/image177.png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1" Type="http://schemas.openxmlformats.org/officeDocument/2006/relationships/tags" Target="../tags/tag648.xml"/><Relationship Id="rId24" Type="http://schemas.openxmlformats.org/officeDocument/2006/relationships/image" Target="../media/image172.png"/><Relationship Id="rId5" Type="http://schemas.openxmlformats.org/officeDocument/2006/relationships/tags" Target="../tags/tag642.xml"/><Relationship Id="rId15" Type="http://schemas.openxmlformats.org/officeDocument/2006/relationships/tags" Target="../tags/tag652.xml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10" Type="http://schemas.openxmlformats.org/officeDocument/2006/relationships/tags" Target="../tags/tag647.xml"/><Relationship Id="rId19" Type="http://schemas.openxmlformats.org/officeDocument/2006/relationships/image" Target="../media/image1.png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4" Type="http://schemas.openxmlformats.org/officeDocument/2006/relationships/tags" Target="../tags/tag651.xml"/><Relationship Id="rId22" Type="http://schemas.openxmlformats.org/officeDocument/2006/relationships/image" Target="../media/image11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18" Type="http://schemas.openxmlformats.org/officeDocument/2006/relationships/image" Target="../media/image13.png"/><Relationship Id="rId3" Type="http://schemas.openxmlformats.org/officeDocument/2006/relationships/tags" Target="../tags/tag657.xml"/><Relationship Id="rId21" Type="http://schemas.openxmlformats.org/officeDocument/2006/relationships/image" Target="../media/image182.png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image" Target="../media/image179.png"/><Relationship Id="rId2" Type="http://schemas.openxmlformats.org/officeDocument/2006/relationships/tags" Target="../tags/tag656.xml"/><Relationship Id="rId16" Type="http://schemas.openxmlformats.org/officeDocument/2006/relationships/image" Target="../media/image165.png"/><Relationship Id="rId20" Type="http://schemas.openxmlformats.org/officeDocument/2006/relationships/image" Target="../media/image181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image" Target="../media/image184.png"/><Relationship Id="rId5" Type="http://schemas.openxmlformats.org/officeDocument/2006/relationships/tags" Target="../tags/tag659.xml"/><Relationship Id="rId15" Type="http://schemas.openxmlformats.org/officeDocument/2006/relationships/image" Target="../media/image27.png"/><Relationship Id="rId23" Type="http://schemas.openxmlformats.org/officeDocument/2006/relationships/image" Target="../media/image183.png"/><Relationship Id="rId10" Type="http://schemas.openxmlformats.org/officeDocument/2006/relationships/tags" Target="../tags/tag664.xml"/><Relationship Id="rId19" Type="http://schemas.openxmlformats.org/officeDocument/2006/relationships/image" Target="../media/image180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1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3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6.png"/><Relationship Id="rId5" Type="http://schemas.openxmlformats.org/officeDocument/2006/relationships/tags" Target="../tags/tag54.xml"/><Relationship Id="rId15" Type="http://schemas.openxmlformats.org/officeDocument/2006/relationships/image" Target="../media/image36.png"/><Relationship Id="rId10" Type="http://schemas.openxmlformats.org/officeDocument/2006/relationships/image" Target="../media/image25.png"/><Relationship Id="rId4" Type="http://schemas.openxmlformats.org/officeDocument/2006/relationships/tags" Target="../tags/tag53.xml"/><Relationship Id="rId9" Type="http://schemas.openxmlformats.org/officeDocument/2006/relationships/image" Target="../media/image1.png"/><Relationship Id="rId14" Type="http://schemas.openxmlformats.org/officeDocument/2006/relationships/image" Target="../media/image3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7.png"/><Relationship Id="rId3" Type="http://schemas.openxmlformats.org/officeDocument/2006/relationships/tags" Target="../tags/tag67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86.png"/><Relationship Id="rId2" Type="http://schemas.openxmlformats.org/officeDocument/2006/relationships/tags" Target="../tags/tag669.xml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image" Target="../media/image13.png"/><Relationship Id="rId5" Type="http://schemas.openxmlformats.org/officeDocument/2006/relationships/tags" Target="../tags/tag672.xml"/><Relationship Id="rId10" Type="http://schemas.openxmlformats.org/officeDocument/2006/relationships/image" Target="../media/image185.png"/><Relationship Id="rId4" Type="http://schemas.openxmlformats.org/officeDocument/2006/relationships/tags" Target="../tags/tag671.xml"/><Relationship Id="rId9" Type="http://schemas.openxmlformats.org/officeDocument/2006/relationships/image" Target="../media/image170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686.xml"/><Relationship Id="rId18" Type="http://schemas.openxmlformats.org/officeDocument/2006/relationships/tags" Target="../tags/tag691.xml"/><Relationship Id="rId26" Type="http://schemas.openxmlformats.org/officeDocument/2006/relationships/tags" Target="../tags/tag699.xml"/><Relationship Id="rId39" Type="http://schemas.openxmlformats.org/officeDocument/2006/relationships/image" Target="../media/image11.png"/><Relationship Id="rId21" Type="http://schemas.openxmlformats.org/officeDocument/2006/relationships/tags" Target="../tags/tag694.xml"/><Relationship Id="rId34" Type="http://schemas.openxmlformats.org/officeDocument/2006/relationships/image" Target="../media/image4.png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7" Type="http://schemas.openxmlformats.org/officeDocument/2006/relationships/tags" Target="../tags/tag680.xml"/><Relationship Id="rId2" Type="http://schemas.openxmlformats.org/officeDocument/2006/relationships/tags" Target="../tags/tag675.xml"/><Relationship Id="rId16" Type="http://schemas.openxmlformats.org/officeDocument/2006/relationships/tags" Target="../tags/tag689.xml"/><Relationship Id="rId29" Type="http://schemas.openxmlformats.org/officeDocument/2006/relationships/tags" Target="../tags/tag702.xml"/><Relationship Id="rId11" Type="http://schemas.openxmlformats.org/officeDocument/2006/relationships/tags" Target="../tags/tag684.xml"/><Relationship Id="rId24" Type="http://schemas.openxmlformats.org/officeDocument/2006/relationships/tags" Target="../tags/tag697.xml"/><Relationship Id="rId32" Type="http://schemas.openxmlformats.org/officeDocument/2006/relationships/image" Target="../media/image1.png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" Type="http://schemas.openxmlformats.org/officeDocument/2006/relationships/tags" Target="../tags/tag678.xml"/><Relationship Id="rId10" Type="http://schemas.openxmlformats.org/officeDocument/2006/relationships/tags" Target="../tags/tag683.xml"/><Relationship Id="rId19" Type="http://schemas.openxmlformats.org/officeDocument/2006/relationships/tags" Target="../tags/tag692.xml"/><Relationship Id="rId31" Type="http://schemas.openxmlformats.org/officeDocument/2006/relationships/slideLayout" Target="../slideLayouts/slideLayout6.xm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4" Type="http://schemas.openxmlformats.org/officeDocument/2006/relationships/tags" Target="../tags/tag677.xml"/><Relationship Id="rId9" Type="http://schemas.openxmlformats.org/officeDocument/2006/relationships/tags" Target="../tags/tag682.xml"/><Relationship Id="rId14" Type="http://schemas.openxmlformats.org/officeDocument/2006/relationships/tags" Target="../tags/tag687.xml"/><Relationship Id="rId22" Type="http://schemas.openxmlformats.org/officeDocument/2006/relationships/tags" Target="../tags/tag695.xml"/><Relationship Id="rId27" Type="http://schemas.openxmlformats.org/officeDocument/2006/relationships/tags" Target="../tags/tag700.xml"/><Relationship Id="rId30" Type="http://schemas.openxmlformats.org/officeDocument/2006/relationships/tags" Target="../tags/tag703.xml"/><Relationship Id="rId35" Type="http://schemas.openxmlformats.org/officeDocument/2006/relationships/image" Target="../media/image8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8" Type="http://schemas.openxmlformats.org/officeDocument/2006/relationships/tags" Target="../tags/tag681.xml"/><Relationship Id="rId51" Type="http://schemas.openxmlformats.org/officeDocument/2006/relationships/image" Target="../media/image22.png"/><Relationship Id="rId3" Type="http://schemas.openxmlformats.org/officeDocument/2006/relationships/tags" Target="../tags/tag676.xml"/><Relationship Id="rId12" Type="http://schemas.openxmlformats.org/officeDocument/2006/relationships/tags" Target="../tags/tag685.xml"/><Relationship Id="rId17" Type="http://schemas.openxmlformats.org/officeDocument/2006/relationships/tags" Target="../tags/tag690.xml"/><Relationship Id="rId25" Type="http://schemas.openxmlformats.org/officeDocument/2006/relationships/tags" Target="../tags/tag698.xml"/><Relationship Id="rId33" Type="http://schemas.openxmlformats.org/officeDocument/2006/relationships/image" Target="../media/image7.png"/><Relationship Id="rId38" Type="http://schemas.openxmlformats.org/officeDocument/2006/relationships/image" Target="../media/image6.png"/><Relationship Id="rId46" Type="http://schemas.openxmlformats.org/officeDocument/2006/relationships/image" Target="../media/image17.png"/><Relationship Id="rId20" Type="http://schemas.openxmlformats.org/officeDocument/2006/relationships/tags" Target="../tags/tag693.xml"/><Relationship Id="rId41" Type="http://schemas.openxmlformats.org/officeDocument/2006/relationships/image" Target="../media/image13.png"/><Relationship Id="rId1" Type="http://schemas.openxmlformats.org/officeDocument/2006/relationships/tags" Target="../tags/tag674.xml"/><Relationship Id="rId6" Type="http://schemas.openxmlformats.org/officeDocument/2006/relationships/tags" Target="../tags/tag679.xml"/><Relationship Id="rId15" Type="http://schemas.openxmlformats.org/officeDocument/2006/relationships/tags" Target="../tags/tag688.xml"/><Relationship Id="rId23" Type="http://schemas.openxmlformats.org/officeDocument/2006/relationships/tags" Target="../tags/tag696.xml"/><Relationship Id="rId28" Type="http://schemas.openxmlformats.org/officeDocument/2006/relationships/tags" Target="../tags/tag701.xml"/><Relationship Id="rId36" Type="http://schemas.openxmlformats.org/officeDocument/2006/relationships/image" Target="../media/image9.png"/><Relationship Id="rId49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711.xml"/><Relationship Id="rId13" Type="http://schemas.openxmlformats.org/officeDocument/2006/relationships/tags" Target="../tags/tag716.xml"/><Relationship Id="rId18" Type="http://schemas.openxmlformats.org/officeDocument/2006/relationships/image" Target="../media/image188.png"/><Relationship Id="rId26" Type="http://schemas.openxmlformats.org/officeDocument/2006/relationships/image" Target="../media/image15.png"/><Relationship Id="rId3" Type="http://schemas.openxmlformats.org/officeDocument/2006/relationships/tags" Target="../tags/tag706.xml"/><Relationship Id="rId21" Type="http://schemas.openxmlformats.org/officeDocument/2006/relationships/image" Target="../media/image31.png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193.png"/><Relationship Id="rId2" Type="http://schemas.openxmlformats.org/officeDocument/2006/relationships/tags" Target="../tags/tag705.xml"/><Relationship Id="rId16" Type="http://schemas.openxmlformats.org/officeDocument/2006/relationships/tags" Target="../tags/tag719.xml"/><Relationship Id="rId20" Type="http://schemas.openxmlformats.org/officeDocument/2006/relationships/image" Target="../media/image13.png"/><Relationship Id="rId29" Type="http://schemas.openxmlformats.org/officeDocument/2006/relationships/image" Target="../media/image196.png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24" Type="http://schemas.openxmlformats.org/officeDocument/2006/relationships/image" Target="../media/image192.png"/><Relationship Id="rId32" Type="http://schemas.openxmlformats.org/officeDocument/2006/relationships/image" Target="../media/image198.png"/><Relationship Id="rId5" Type="http://schemas.openxmlformats.org/officeDocument/2006/relationships/tags" Target="../tags/tag708.xml"/><Relationship Id="rId15" Type="http://schemas.openxmlformats.org/officeDocument/2006/relationships/tags" Target="../tags/tag718.xml"/><Relationship Id="rId23" Type="http://schemas.openxmlformats.org/officeDocument/2006/relationships/image" Target="../media/image191.png"/><Relationship Id="rId28" Type="http://schemas.openxmlformats.org/officeDocument/2006/relationships/image" Target="../media/image195.png"/><Relationship Id="rId10" Type="http://schemas.openxmlformats.org/officeDocument/2006/relationships/tags" Target="../tags/tag713.xml"/><Relationship Id="rId19" Type="http://schemas.openxmlformats.org/officeDocument/2006/relationships/image" Target="../media/image189.png"/><Relationship Id="rId31" Type="http://schemas.openxmlformats.org/officeDocument/2006/relationships/image" Target="../media/image197.png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tags" Target="../tags/tag717.xml"/><Relationship Id="rId22" Type="http://schemas.openxmlformats.org/officeDocument/2006/relationships/image" Target="../media/image190.png"/><Relationship Id="rId27" Type="http://schemas.openxmlformats.org/officeDocument/2006/relationships/image" Target="../media/image194.png"/><Relationship Id="rId30" Type="http://schemas.openxmlformats.org/officeDocument/2006/relationships/image" Target="../media/image12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727.xml"/><Relationship Id="rId13" Type="http://schemas.openxmlformats.org/officeDocument/2006/relationships/image" Target="../media/image189.png"/><Relationship Id="rId18" Type="http://schemas.openxmlformats.org/officeDocument/2006/relationships/image" Target="../media/image201.png"/><Relationship Id="rId3" Type="http://schemas.openxmlformats.org/officeDocument/2006/relationships/tags" Target="../tags/tag722.xml"/><Relationship Id="rId21" Type="http://schemas.openxmlformats.org/officeDocument/2006/relationships/image" Target="../media/image204.png"/><Relationship Id="rId7" Type="http://schemas.openxmlformats.org/officeDocument/2006/relationships/tags" Target="../tags/tag726.xml"/><Relationship Id="rId12" Type="http://schemas.openxmlformats.org/officeDocument/2006/relationships/image" Target="../media/image188.png"/><Relationship Id="rId17" Type="http://schemas.openxmlformats.org/officeDocument/2006/relationships/image" Target="../media/image31.png"/><Relationship Id="rId2" Type="http://schemas.openxmlformats.org/officeDocument/2006/relationships/tags" Target="../tags/tag721.xml"/><Relationship Id="rId16" Type="http://schemas.openxmlformats.org/officeDocument/2006/relationships/image" Target="../media/image13.png"/><Relationship Id="rId20" Type="http://schemas.openxmlformats.org/officeDocument/2006/relationships/image" Target="../media/image203.png"/><Relationship Id="rId1" Type="http://schemas.openxmlformats.org/officeDocument/2006/relationships/tags" Target="../tags/tag720.xml"/><Relationship Id="rId6" Type="http://schemas.openxmlformats.org/officeDocument/2006/relationships/tags" Target="../tags/tag72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24.xml"/><Relationship Id="rId15" Type="http://schemas.openxmlformats.org/officeDocument/2006/relationships/image" Target="../media/image200.png"/><Relationship Id="rId10" Type="http://schemas.openxmlformats.org/officeDocument/2006/relationships/tags" Target="../tags/tag729.xml"/><Relationship Id="rId19" Type="http://schemas.openxmlformats.org/officeDocument/2006/relationships/image" Target="../media/image202.png"/><Relationship Id="rId4" Type="http://schemas.openxmlformats.org/officeDocument/2006/relationships/tags" Target="../tags/tag723.xml"/><Relationship Id="rId9" Type="http://schemas.openxmlformats.org/officeDocument/2006/relationships/tags" Target="../tags/tag728.xml"/><Relationship Id="rId14" Type="http://schemas.openxmlformats.org/officeDocument/2006/relationships/image" Target="../media/image19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05.png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12" Type="http://schemas.openxmlformats.org/officeDocument/2006/relationships/image" Target="../media/image147.png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image" Target="../media/image11.png"/><Relationship Id="rId5" Type="http://schemas.openxmlformats.org/officeDocument/2006/relationships/tags" Target="../tags/tag734.xml"/><Relationship Id="rId10" Type="http://schemas.openxmlformats.org/officeDocument/2006/relationships/image" Target="../media/image189.png"/><Relationship Id="rId4" Type="http://schemas.openxmlformats.org/officeDocument/2006/relationships/tags" Target="../tags/tag733.xml"/><Relationship Id="rId9" Type="http://schemas.openxmlformats.org/officeDocument/2006/relationships/image" Target="../media/image188.png"/><Relationship Id="rId14" Type="http://schemas.openxmlformats.org/officeDocument/2006/relationships/image" Target="../media/image199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tags" Target="../tags/tag749.xml"/><Relationship Id="rId18" Type="http://schemas.openxmlformats.org/officeDocument/2006/relationships/tags" Target="../tags/tag754.xml"/><Relationship Id="rId26" Type="http://schemas.openxmlformats.org/officeDocument/2006/relationships/image" Target="../media/image209.png"/><Relationship Id="rId3" Type="http://schemas.openxmlformats.org/officeDocument/2006/relationships/tags" Target="../tags/tag739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743.xml"/><Relationship Id="rId12" Type="http://schemas.openxmlformats.org/officeDocument/2006/relationships/tags" Target="../tags/tag748.xml"/><Relationship Id="rId17" Type="http://schemas.openxmlformats.org/officeDocument/2006/relationships/tags" Target="../tags/tag753.xml"/><Relationship Id="rId25" Type="http://schemas.openxmlformats.org/officeDocument/2006/relationships/image" Target="../media/image208.png"/><Relationship Id="rId33" Type="http://schemas.openxmlformats.org/officeDocument/2006/relationships/image" Target="../media/image215.png"/><Relationship Id="rId2" Type="http://schemas.openxmlformats.org/officeDocument/2006/relationships/tags" Target="../tags/tag738.xml"/><Relationship Id="rId16" Type="http://schemas.openxmlformats.org/officeDocument/2006/relationships/tags" Target="../tags/tag752.xml"/><Relationship Id="rId20" Type="http://schemas.openxmlformats.org/officeDocument/2006/relationships/tags" Target="../tags/tag756.xml"/><Relationship Id="rId29" Type="http://schemas.openxmlformats.org/officeDocument/2006/relationships/image" Target="../media/image211.png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11" Type="http://schemas.openxmlformats.org/officeDocument/2006/relationships/tags" Target="../tags/tag747.xml"/><Relationship Id="rId24" Type="http://schemas.openxmlformats.org/officeDocument/2006/relationships/image" Target="../media/image207.png"/><Relationship Id="rId32" Type="http://schemas.openxmlformats.org/officeDocument/2006/relationships/image" Target="../media/image214.png"/><Relationship Id="rId5" Type="http://schemas.openxmlformats.org/officeDocument/2006/relationships/tags" Target="../tags/tag741.xml"/><Relationship Id="rId15" Type="http://schemas.openxmlformats.org/officeDocument/2006/relationships/tags" Target="../tags/tag751.xml"/><Relationship Id="rId23" Type="http://schemas.openxmlformats.org/officeDocument/2006/relationships/image" Target="../media/image206.png"/><Relationship Id="rId28" Type="http://schemas.openxmlformats.org/officeDocument/2006/relationships/image" Target="../media/image24.png"/><Relationship Id="rId10" Type="http://schemas.openxmlformats.org/officeDocument/2006/relationships/tags" Target="../tags/tag746.xml"/><Relationship Id="rId19" Type="http://schemas.openxmlformats.org/officeDocument/2006/relationships/tags" Target="../tags/tag755.xml"/><Relationship Id="rId31" Type="http://schemas.openxmlformats.org/officeDocument/2006/relationships/image" Target="../media/image213.png"/><Relationship Id="rId4" Type="http://schemas.openxmlformats.org/officeDocument/2006/relationships/tags" Target="../tags/tag740.xml"/><Relationship Id="rId9" Type="http://schemas.openxmlformats.org/officeDocument/2006/relationships/tags" Target="../tags/tag745.xml"/><Relationship Id="rId14" Type="http://schemas.openxmlformats.org/officeDocument/2006/relationships/tags" Target="../tags/tag750.xml"/><Relationship Id="rId22" Type="http://schemas.openxmlformats.org/officeDocument/2006/relationships/image" Target="../media/image188.png"/><Relationship Id="rId27" Type="http://schemas.openxmlformats.org/officeDocument/2006/relationships/image" Target="../media/image210.png"/><Relationship Id="rId30" Type="http://schemas.openxmlformats.org/officeDocument/2006/relationships/image" Target="../media/image212.png"/><Relationship Id="rId8" Type="http://schemas.openxmlformats.org/officeDocument/2006/relationships/tags" Target="../tags/tag744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769.xml"/><Relationship Id="rId18" Type="http://schemas.openxmlformats.org/officeDocument/2006/relationships/tags" Target="../tags/tag774.xml"/><Relationship Id="rId26" Type="http://schemas.openxmlformats.org/officeDocument/2006/relationships/image" Target="../media/image207.png"/><Relationship Id="rId21" Type="http://schemas.openxmlformats.org/officeDocument/2006/relationships/tags" Target="../tags/tag777.xml"/><Relationship Id="rId34" Type="http://schemas.openxmlformats.org/officeDocument/2006/relationships/image" Target="../media/image214.png"/><Relationship Id="rId7" Type="http://schemas.openxmlformats.org/officeDocument/2006/relationships/tags" Target="../tags/tag763.xml"/><Relationship Id="rId12" Type="http://schemas.openxmlformats.org/officeDocument/2006/relationships/tags" Target="../tags/tag768.xml"/><Relationship Id="rId17" Type="http://schemas.openxmlformats.org/officeDocument/2006/relationships/tags" Target="../tags/tag773.xml"/><Relationship Id="rId25" Type="http://schemas.openxmlformats.org/officeDocument/2006/relationships/image" Target="../media/image206.png"/><Relationship Id="rId33" Type="http://schemas.openxmlformats.org/officeDocument/2006/relationships/image" Target="../media/image213.png"/><Relationship Id="rId2" Type="http://schemas.openxmlformats.org/officeDocument/2006/relationships/tags" Target="../tags/tag758.xml"/><Relationship Id="rId16" Type="http://schemas.openxmlformats.org/officeDocument/2006/relationships/tags" Target="../tags/tag772.xml"/><Relationship Id="rId20" Type="http://schemas.openxmlformats.org/officeDocument/2006/relationships/tags" Target="../tags/tag776.xml"/><Relationship Id="rId29" Type="http://schemas.openxmlformats.org/officeDocument/2006/relationships/image" Target="../media/image210.png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11" Type="http://schemas.openxmlformats.org/officeDocument/2006/relationships/tags" Target="../tags/tag767.xml"/><Relationship Id="rId24" Type="http://schemas.openxmlformats.org/officeDocument/2006/relationships/image" Target="../media/image188.png"/><Relationship Id="rId32" Type="http://schemas.openxmlformats.org/officeDocument/2006/relationships/image" Target="../media/image212.png"/><Relationship Id="rId37" Type="http://schemas.openxmlformats.org/officeDocument/2006/relationships/image" Target="../media/image217.png"/><Relationship Id="rId5" Type="http://schemas.openxmlformats.org/officeDocument/2006/relationships/tags" Target="../tags/tag761.xml"/><Relationship Id="rId15" Type="http://schemas.openxmlformats.org/officeDocument/2006/relationships/tags" Target="../tags/tag771.xml"/><Relationship Id="rId23" Type="http://schemas.openxmlformats.org/officeDocument/2006/relationships/slideLayout" Target="../slideLayouts/slideLayout6.xml"/><Relationship Id="rId28" Type="http://schemas.openxmlformats.org/officeDocument/2006/relationships/image" Target="../media/image209.png"/><Relationship Id="rId36" Type="http://schemas.openxmlformats.org/officeDocument/2006/relationships/image" Target="../media/image216.png"/><Relationship Id="rId10" Type="http://schemas.openxmlformats.org/officeDocument/2006/relationships/tags" Target="../tags/tag766.xml"/><Relationship Id="rId19" Type="http://schemas.openxmlformats.org/officeDocument/2006/relationships/tags" Target="../tags/tag775.xml"/><Relationship Id="rId31" Type="http://schemas.openxmlformats.org/officeDocument/2006/relationships/image" Target="../media/image211.png"/><Relationship Id="rId4" Type="http://schemas.openxmlformats.org/officeDocument/2006/relationships/tags" Target="../tags/tag760.xml"/><Relationship Id="rId9" Type="http://schemas.openxmlformats.org/officeDocument/2006/relationships/tags" Target="../tags/tag765.xml"/><Relationship Id="rId14" Type="http://schemas.openxmlformats.org/officeDocument/2006/relationships/tags" Target="../tags/tag770.xml"/><Relationship Id="rId22" Type="http://schemas.openxmlformats.org/officeDocument/2006/relationships/tags" Target="../tags/tag778.xml"/><Relationship Id="rId27" Type="http://schemas.openxmlformats.org/officeDocument/2006/relationships/image" Target="../media/image208.png"/><Relationship Id="rId30" Type="http://schemas.openxmlformats.org/officeDocument/2006/relationships/image" Target="../media/image24.png"/><Relationship Id="rId35" Type="http://schemas.openxmlformats.org/officeDocument/2006/relationships/image" Target="../media/image215.png"/><Relationship Id="rId8" Type="http://schemas.openxmlformats.org/officeDocument/2006/relationships/tags" Target="../tags/tag764.xml"/><Relationship Id="rId3" Type="http://schemas.openxmlformats.org/officeDocument/2006/relationships/tags" Target="../tags/tag759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26" Type="http://schemas.openxmlformats.org/officeDocument/2006/relationships/image" Target="../media/image222.png"/><Relationship Id="rId3" Type="http://schemas.openxmlformats.org/officeDocument/2006/relationships/tags" Target="../tags/tag781.xml"/><Relationship Id="rId21" Type="http://schemas.openxmlformats.org/officeDocument/2006/relationships/image" Target="../media/image219.png"/><Relationship Id="rId34" Type="http://schemas.openxmlformats.org/officeDocument/2006/relationships/image" Target="../media/image229.png"/><Relationship Id="rId7" Type="http://schemas.openxmlformats.org/officeDocument/2006/relationships/tags" Target="../tags/tag785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image" Target="../media/image221.png"/><Relationship Id="rId33" Type="http://schemas.openxmlformats.org/officeDocument/2006/relationships/image" Target="../media/image228.png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0" Type="http://schemas.openxmlformats.org/officeDocument/2006/relationships/image" Target="../media/image218.png"/><Relationship Id="rId29" Type="http://schemas.openxmlformats.org/officeDocument/2006/relationships/image" Target="../media/image212.png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1" Type="http://schemas.openxmlformats.org/officeDocument/2006/relationships/tags" Target="../tags/tag789.xml"/><Relationship Id="rId24" Type="http://schemas.openxmlformats.org/officeDocument/2006/relationships/image" Target="../media/image220.png"/><Relationship Id="rId32" Type="http://schemas.openxmlformats.org/officeDocument/2006/relationships/image" Target="../media/image227.png"/><Relationship Id="rId5" Type="http://schemas.openxmlformats.org/officeDocument/2006/relationships/tags" Target="../tags/tag783.xml"/><Relationship Id="rId15" Type="http://schemas.openxmlformats.org/officeDocument/2006/relationships/tags" Target="../tags/tag793.xml"/><Relationship Id="rId23" Type="http://schemas.openxmlformats.org/officeDocument/2006/relationships/image" Target="../media/image13.png"/><Relationship Id="rId28" Type="http://schemas.openxmlformats.org/officeDocument/2006/relationships/image" Target="../media/image224.png"/><Relationship Id="rId10" Type="http://schemas.openxmlformats.org/officeDocument/2006/relationships/tags" Target="../tags/tag788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226.png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image" Target="../media/image31.png"/><Relationship Id="rId27" Type="http://schemas.openxmlformats.org/officeDocument/2006/relationships/image" Target="../media/image223.png"/><Relationship Id="rId30" Type="http://schemas.openxmlformats.org/officeDocument/2006/relationships/image" Target="../media/image225.png"/><Relationship Id="rId35" Type="http://schemas.openxmlformats.org/officeDocument/2006/relationships/image" Target="../media/image230.png"/><Relationship Id="rId8" Type="http://schemas.openxmlformats.org/officeDocument/2006/relationships/tags" Target="../tags/tag78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804.xml"/><Relationship Id="rId13" Type="http://schemas.openxmlformats.org/officeDocument/2006/relationships/image" Target="../media/image31.png"/><Relationship Id="rId18" Type="http://schemas.openxmlformats.org/officeDocument/2006/relationships/image" Target="../media/image129.png"/><Relationship Id="rId3" Type="http://schemas.openxmlformats.org/officeDocument/2006/relationships/tags" Target="../tags/tag799.xml"/><Relationship Id="rId7" Type="http://schemas.openxmlformats.org/officeDocument/2006/relationships/tags" Target="../tags/tag803.xml"/><Relationship Id="rId12" Type="http://schemas.openxmlformats.org/officeDocument/2006/relationships/image" Target="../media/image219.png"/><Relationship Id="rId17" Type="http://schemas.openxmlformats.org/officeDocument/2006/relationships/image" Target="../media/image232.png"/><Relationship Id="rId2" Type="http://schemas.openxmlformats.org/officeDocument/2006/relationships/tags" Target="../tags/tag798.xml"/><Relationship Id="rId16" Type="http://schemas.openxmlformats.org/officeDocument/2006/relationships/image" Target="../media/image231.png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11" Type="http://schemas.openxmlformats.org/officeDocument/2006/relationships/image" Target="../media/image218.png"/><Relationship Id="rId5" Type="http://schemas.openxmlformats.org/officeDocument/2006/relationships/tags" Target="../tags/tag801.xml"/><Relationship Id="rId15" Type="http://schemas.openxmlformats.org/officeDocument/2006/relationships/image" Target="../media/image220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800.xml"/><Relationship Id="rId9" Type="http://schemas.openxmlformats.org/officeDocument/2006/relationships/tags" Target="../tags/tag805.xml"/><Relationship Id="rId1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813.xml"/><Relationship Id="rId13" Type="http://schemas.openxmlformats.org/officeDocument/2006/relationships/tags" Target="../tags/tag818.xml"/><Relationship Id="rId18" Type="http://schemas.openxmlformats.org/officeDocument/2006/relationships/image" Target="../media/image106.png"/><Relationship Id="rId26" Type="http://schemas.openxmlformats.org/officeDocument/2006/relationships/image" Target="../media/image235.png"/><Relationship Id="rId3" Type="http://schemas.openxmlformats.org/officeDocument/2006/relationships/tags" Target="../tags/tag808.xml"/><Relationship Id="rId21" Type="http://schemas.openxmlformats.org/officeDocument/2006/relationships/image" Target="../media/image94.png"/><Relationship Id="rId7" Type="http://schemas.openxmlformats.org/officeDocument/2006/relationships/tags" Target="../tags/tag812.xml"/><Relationship Id="rId12" Type="http://schemas.openxmlformats.org/officeDocument/2006/relationships/tags" Target="../tags/tag817.xml"/><Relationship Id="rId17" Type="http://schemas.openxmlformats.org/officeDocument/2006/relationships/image" Target="../media/image19.png"/><Relationship Id="rId25" Type="http://schemas.openxmlformats.org/officeDocument/2006/relationships/image" Target="../media/image234.png"/><Relationship Id="rId2" Type="http://schemas.openxmlformats.org/officeDocument/2006/relationships/tags" Target="../tags/tag807.xml"/><Relationship Id="rId16" Type="http://schemas.openxmlformats.org/officeDocument/2006/relationships/image" Target="../media/image1.png"/><Relationship Id="rId20" Type="http://schemas.openxmlformats.org/officeDocument/2006/relationships/image" Target="../media/image13.png"/><Relationship Id="rId1" Type="http://schemas.openxmlformats.org/officeDocument/2006/relationships/tags" Target="../tags/tag806.xml"/><Relationship Id="rId6" Type="http://schemas.openxmlformats.org/officeDocument/2006/relationships/tags" Target="../tags/tag811.xml"/><Relationship Id="rId11" Type="http://schemas.openxmlformats.org/officeDocument/2006/relationships/tags" Target="../tags/tag816.xml"/><Relationship Id="rId24" Type="http://schemas.openxmlformats.org/officeDocument/2006/relationships/image" Target="../media/image233.png"/><Relationship Id="rId5" Type="http://schemas.openxmlformats.org/officeDocument/2006/relationships/tags" Target="../tags/tag810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6.png"/><Relationship Id="rId10" Type="http://schemas.openxmlformats.org/officeDocument/2006/relationships/tags" Target="../tags/tag815.xml"/><Relationship Id="rId19" Type="http://schemas.openxmlformats.org/officeDocument/2006/relationships/image" Target="../media/image105.png"/><Relationship Id="rId4" Type="http://schemas.openxmlformats.org/officeDocument/2006/relationships/tags" Target="../tags/tag809.xml"/><Relationship Id="rId9" Type="http://schemas.openxmlformats.org/officeDocument/2006/relationships/tags" Target="../tags/tag814.xml"/><Relationship Id="rId14" Type="http://schemas.openxmlformats.org/officeDocument/2006/relationships/tags" Target="../tags/tag819.xml"/><Relationship Id="rId22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9.xml"/><Relationship Id="rId7" Type="http://schemas.openxmlformats.org/officeDocument/2006/relationships/image" Target="../media/image2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0.xml"/><Relationship Id="rId9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26.png"/><Relationship Id="rId18" Type="http://schemas.openxmlformats.org/officeDocument/2006/relationships/image" Target="../media/image40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25.png"/><Relationship Id="rId17" Type="http://schemas.openxmlformats.org/officeDocument/2006/relationships/image" Target="../media/image13.png"/><Relationship Id="rId2" Type="http://schemas.openxmlformats.org/officeDocument/2006/relationships/tags" Target="../tags/tag62.xml"/><Relationship Id="rId16" Type="http://schemas.openxmlformats.org/officeDocument/2006/relationships/image" Target="../media/image39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1.png"/><Relationship Id="rId5" Type="http://schemas.openxmlformats.org/officeDocument/2006/relationships/tags" Target="../tags/tag65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1.png"/><Relationship Id="rId18" Type="http://schemas.openxmlformats.org/officeDocument/2006/relationships/image" Target="../media/image41.png"/><Relationship Id="rId3" Type="http://schemas.openxmlformats.org/officeDocument/2006/relationships/tags" Target="../tags/tag72.xml"/><Relationship Id="rId21" Type="http://schemas.openxmlformats.org/officeDocument/2006/relationships/image" Target="../media/image43.png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0.png"/><Relationship Id="rId2" Type="http://schemas.openxmlformats.org/officeDocument/2006/relationships/tags" Target="../tags/tag71.xml"/><Relationship Id="rId16" Type="http://schemas.openxmlformats.org/officeDocument/2006/relationships/image" Target="../media/image4.png"/><Relationship Id="rId20" Type="http://schemas.openxmlformats.org/officeDocument/2006/relationships/image" Target="../media/image13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45.png"/><Relationship Id="rId5" Type="http://schemas.openxmlformats.org/officeDocument/2006/relationships/tags" Target="../tags/tag74.xml"/><Relationship Id="rId15" Type="http://schemas.openxmlformats.org/officeDocument/2006/relationships/image" Target="../media/image3.png"/><Relationship Id="rId23" Type="http://schemas.openxmlformats.org/officeDocument/2006/relationships/image" Target="../media/image44.png"/><Relationship Id="rId10" Type="http://schemas.openxmlformats.org/officeDocument/2006/relationships/tags" Target="../tags/tag79.xml"/><Relationship Id="rId19" Type="http://schemas.openxmlformats.org/officeDocument/2006/relationships/image" Target="../media/image42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2.png"/><Relationship Id="rId2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err="1" smtClean="0"/>
              <a:t>ליכסון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לאן חותרים?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21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9303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רוצים למצוא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09" y="1072325"/>
            <a:ext cx="1926184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08" y="1057145"/>
            <a:ext cx="978180" cy="3067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6" y="1883454"/>
            <a:ext cx="2603227" cy="5232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02665" y="549105"/>
            <a:ext cx="853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</a:t>
            </a:r>
            <a:r>
              <a:rPr lang="he-IL" sz="2800" dirty="0" err="1" smtClean="0"/>
              <a:t>ו"ע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7936" y="415648"/>
            <a:ext cx="987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</a:t>
            </a:r>
            <a:r>
              <a:rPr lang="he-IL" sz="2800" dirty="0"/>
              <a:t>ע</a:t>
            </a:r>
            <a:r>
              <a:rPr lang="he-IL" sz="2800" dirty="0" smtClean="0"/>
              <a:t>"ע)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13028" y="2877820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33" y="2989811"/>
            <a:ext cx="1051102" cy="30929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03" y="2782812"/>
            <a:ext cx="2059458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71" y="4399640"/>
            <a:ext cx="948004" cy="3897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56" y="3497490"/>
            <a:ext cx="231343" cy="3746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934575" y="4293552"/>
            <a:ext cx="749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181850" y="4293552"/>
            <a:ext cx="1266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מקיים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77" y="4399640"/>
            <a:ext cx="1267358" cy="30929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60" y="4477592"/>
            <a:ext cx="372161" cy="23385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45" y="4399640"/>
            <a:ext cx="1780337" cy="309296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3648075" y="4895850"/>
            <a:ext cx="41910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90625" y="5619750"/>
            <a:ext cx="2171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 יחיד =0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 flipH="1" flipV="1">
            <a:off x="4867275" y="4924425"/>
            <a:ext cx="689176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6245275" y="4922860"/>
            <a:ext cx="2734658" cy="95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30723" y="5629275"/>
            <a:ext cx="1266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5" y="2490499"/>
            <a:ext cx="1006991" cy="1006991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9" y="5471824"/>
            <a:ext cx="1006991" cy="10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3033421" y="748533"/>
            <a:ext cx="4672304" cy="777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ע"ע?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6" y="1012670"/>
            <a:ext cx="208712" cy="2942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7646" y="893624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9" y="1071515"/>
            <a:ext cx="721690" cy="2338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1" y="1015990"/>
            <a:ext cx="3887572" cy="417424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6" y="2631920"/>
            <a:ext cx="208712" cy="29420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97646" y="2512874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9" y="2690765"/>
            <a:ext cx="721690" cy="233858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10" y="2620356"/>
            <a:ext cx="1513789" cy="3042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72" y="3263900"/>
            <a:ext cx="958063" cy="38976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7" y="2690765"/>
            <a:ext cx="721690" cy="23385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546" y="2620356"/>
            <a:ext cx="2232965" cy="309296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407" y="3263900"/>
            <a:ext cx="958063" cy="389763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4" y="5148215"/>
            <a:ext cx="721690" cy="23385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86" y="4993567"/>
            <a:ext cx="2534717" cy="417424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46" y="5637111"/>
            <a:ext cx="958063" cy="389763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43" y="5148215"/>
            <a:ext cx="721690" cy="233858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 flipV="1">
            <a:off x="1596548" y="3263900"/>
            <a:ext cx="718027" cy="38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19125" y="3653663"/>
            <a:ext cx="90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57" name="מחבר חץ ישר 56"/>
          <p:cNvCxnSpPr>
            <a:stCxn id="58" idx="2"/>
          </p:cNvCxnSpPr>
          <p:nvPr/>
        </p:nvCxnSpPr>
        <p:spPr>
          <a:xfrm flipH="1">
            <a:off x="5619750" y="2104282"/>
            <a:ext cx="398371" cy="51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43526" y="1734950"/>
            <a:ext cx="1349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העברת אגף</a:t>
            </a:r>
            <a:endParaRPr lang="he-IL" dirty="0"/>
          </a:p>
        </p:txBody>
      </p:sp>
      <p:cxnSp>
        <p:nvCxnSpPr>
          <p:cNvPr id="61" name="מחבר חץ ישר 60"/>
          <p:cNvCxnSpPr/>
          <p:nvPr/>
        </p:nvCxnSpPr>
        <p:spPr>
          <a:xfrm flipV="1">
            <a:off x="444023" y="5487492"/>
            <a:ext cx="718027" cy="38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101839" y="5955088"/>
            <a:ext cx="90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פילוג</a:t>
            </a:r>
            <a:endParaRPr lang="he-IL" dirty="0"/>
          </a:p>
        </p:txBody>
      </p:sp>
      <p:cxnSp>
        <p:nvCxnSpPr>
          <p:cNvPr id="64" name="מחבר חץ ישר 63"/>
          <p:cNvCxnSpPr/>
          <p:nvPr/>
        </p:nvCxnSpPr>
        <p:spPr>
          <a:xfrm flipH="1" flipV="1">
            <a:off x="8927305" y="5579890"/>
            <a:ext cx="359590" cy="454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107100" y="6139754"/>
            <a:ext cx="90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משפט</a:t>
            </a:r>
            <a:endParaRPr lang="he-IL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264" y="5017613"/>
            <a:ext cx="2217877" cy="417424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45" y="5050145"/>
            <a:ext cx="1252271" cy="304267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115050" y="5452445"/>
            <a:ext cx="1895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הפיכה</a:t>
            </a:r>
            <a:endParaRPr lang="he-IL" sz="28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410" y="5148215"/>
            <a:ext cx="721690" cy="233858"/>
          </a:xfrm>
          <a:prstGeom prst="rect">
            <a:avLst/>
          </a:prstGeom>
        </p:spPr>
      </p:pic>
      <p:cxnSp>
        <p:nvCxnSpPr>
          <p:cNvPr id="72" name="מחבר חץ ישר 71"/>
          <p:cNvCxnSpPr/>
          <p:nvPr/>
        </p:nvCxnSpPr>
        <p:spPr>
          <a:xfrm flipV="1">
            <a:off x="5425488" y="5553994"/>
            <a:ext cx="0" cy="401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541436" y="6139754"/>
            <a:ext cx="12545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קיים פתרון לא </a:t>
            </a:r>
            <a:r>
              <a:rPr lang="he-IL" dirty="0" err="1" smtClean="0"/>
              <a:t>טריאלי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26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5" grpId="0"/>
      <p:bldP spid="58" grpId="0"/>
      <p:bldP spid="62" grpId="0"/>
      <p:bldP spid="65" grpId="0"/>
      <p:bldP spid="69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ע"ע?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43032" y="1707345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6" y="1012670"/>
            <a:ext cx="208712" cy="29420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97646" y="893624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49" y="1071515"/>
            <a:ext cx="721690" cy="2338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1" y="1015990"/>
            <a:ext cx="3887572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1885195"/>
            <a:ext cx="3286582" cy="10033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31" y="2178145"/>
            <a:ext cx="4154119" cy="41742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64" y="2269927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0" y="3152961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4085029"/>
            <a:ext cx="2849042" cy="3696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16592" y="4008242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46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2969682" y="1595948"/>
            <a:ext cx="4942404" cy="777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5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7950" y="0"/>
            <a:ext cx="654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</a:t>
            </a:r>
            <a:r>
              <a:rPr lang="he-IL" sz="4000" dirty="0" err="1" smtClean="0">
                <a:cs typeface="+mj-cs"/>
              </a:rPr>
              <a:t>ו"ע</a:t>
            </a:r>
            <a:r>
              <a:rPr lang="he-IL" sz="4000" dirty="0" smtClean="0">
                <a:cs typeface="+mj-cs"/>
              </a:rPr>
              <a:t> בהינתן      ע"ע 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6" y="1106180"/>
            <a:ext cx="186081" cy="1885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83633" y="893624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49" y="1071515"/>
            <a:ext cx="721690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91" y="1015990"/>
            <a:ext cx="3424886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51" y="217154"/>
            <a:ext cx="252984" cy="356616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69" y="1604746"/>
            <a:ext cx="208712" cy="2942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44449" y="1485700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8" y="1015990"/>
            <a:ext cx="208712" cy="294208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25" y="2609936"/>
            <a:ext cx="186081" cy="18859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90592" y="2397380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7" y="2519746"/>
            <a:ext cx="208712" cy="29420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84" y="2564673"/>
            <a:ext cx="721690" cy="23385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87" y="2519746"/>
            <a:ext cx="1513789" cy="304267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49" y="3163290"/>
            <a:ext cx="958063" cy="38976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54" y="2590155"/>
            <a:ext cx="721690" cy="233858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23" y="2519746"/>
            <a:ext cx="2232965" cy="309296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84" y="3163290"/>
            <a:ext cx="958063" cy="389763"/>
          </a:xfrm>
          <a:prstGeom prst="rect">
            <a:avLst/>
          </a:prstGeom>
        </p:spPr>
      </p:pic>
      <p:cxnSp>
        <p:nvCxnSpPr>
          <p:cNvPr id="71" name="מחבר חץ ישר 70"/>
          <p:cNvCxnSpPr>
            <a:stCxn id="74" idx="2"/>
          </p:cNvCxnSpPr>
          <p:nvPr/>
        </p:nvCxnSpPr>
        <p:spPr>
          <a:xfrm flipH="1">
            <a:off x="5942327" y="2003672"/>
            <a:ext cx="398371" cy="516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666103" y="1634340"/>
            <a:ext cx="1349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העברת אגף</a:t>
            </a:r>
            <a:endParaRPr lang="he-IL" dirty="0"/>
          </a:p>
        </p:txBody>
      </p:sp>
      <p:pic>
        <p:nvPicPr>
          <p:cNvPr id="75" name="תמונה 7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4" y="5148215"/>
            <a:ext cx="721690" cy="233858"/>
          </a:xfrm>
          <a:prstGeom prst="rect">
            <a:avLst/>
          </a:prstGeom>
        </p:spPr>
      </p:pic>
      <p:pic>
        <p:nvPicPr>
          <p:cNvPr id="76" name="תמונה 7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86" y="4993567"/>
            <a:ext cx="2534717" cy="417424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46" y="5637111"/>
            <a:ext cx="958063" cy="389763"/>
          </a:xfrm>
          <a:prstGeom prst="rect">
            <a:avLst/>
          </a:prstGeom>
        </p:spPr>
      </p:pic>
      <p:pic>
        <p:nvPicPr>
          <p:cNvPr id="78" name="תמונה 7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43" y="5148215"/>
            <a:ext cx="721690" cy="233858"/>
          </a:xfrm>
          <a:prstGeom prst="rect">
            <a:avLst/>
          </a:prstGeom>
        </p:spPr>
      </p:pic>
      <p:cxnSp>
        <p:nvCxnSpPr>
          <p:cNvPr id="79" name="מחבר חץ ישר 78"/>
          <p:cNvCxnSpPr/>
          <p:nvPr/>
        </p:nvCxnSpPr>
        <p:spPr>
          <a:xfrm flipV="1">
            <a:off x="444023" y="5487492"/>
            <a:ext cx="718027" cy="38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-101839" y="5955088"/>
            <a:ext cx="904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פילוג</a:t>
            </a:r>
            <a:endParaRPr lang="he-IL" dirty="0"/>
          </a:p>
        </p:txBody>
      </p:sp>
      <p:pic>
        <p:nvPicPr>
          <p:cNvPr id="88" name="תמונה 8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47" y="5111395"/>
            <a:ext cx="3424886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4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543032" y="1974045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2151895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64" y="2536627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68" y="2400839"/>
            <a:ext cx="2849042" cy="3696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59310" y="2324052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</a:t>
            </a:r>
            <a:endParaRPr lang="he-IL" sz="2800" dirty="0"/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2185568" y="2867025"/>
            <a:ext cx="1186282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9" y="3879211"/>
            <a:ext cx="2358695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6" y="3586261"/>
            <a:ext cx="6739127" cy="100332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1" y="4750727"/>
            <a:ext cx="231343" cy="3746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8" y="5510137"/>
            <a:ext cx="5713172" cy="100332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03" y="5857829"/>
            <a:ext cx="372161" cy="23385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94" y="5365456"/>
            <a:ext cx="975665" cy="100332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6" y="1106180"/>
            <a:ext cx="186081" cy="1885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3633" y="893624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49" y="1071515"/>
            <a:ext cx="721690" cy="23385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91" y="1015990"/>
            <a:ext cx="3424886" cy="417424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69" y="1604746"/>
            <a:ext cx="208712" cy="29420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8" y="1015990"/>
            <a:ext cx="208712" cy="29420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44449" y="1485700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4873" y="5605509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3" y="5718849"/>
            <a:ext cx="1156717" cy="352044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22" y="5356166"/>
            <a:ext cx="975665" cy="100332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647950" y="0"/>
            <a:ext cx="654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</a:t>
            </a:r>
            <a:r>
              <a:rPr lang="he-IL" sz="4000" dirty="0" err="1" smtClean="0">
                <a:cs typeface="+mj-cs"/>
              </a:rPr>
              <a:t>ו"ע</a:t>
            </a:r>
            <a:r>
              <a:rPr lang="he-IL" sz="4000" dirty="0" smtClean="0">
                <a:cs typeface="+mj-cs"/>
              </a:rPr>
              <a:t> בהינתן      ע"ע ?</a:t>
            </a:r>
            <a:endParaRPr lang="he-IL" sz="4000" dirty="0">
              <a:cs typeface="+mj-cs"/>
            </a:endParaRPr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51" y="217154"/>
            <a:ext cx="252984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543032" y="1974045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02" y="2151895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64" y="2536627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68" y="2400839"/>
            <a:ext cx="2849042" cy="36964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59310" y="2324052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</a:t>
            </a:r>
            <a:endParaRPr lang="he-IL" sz="2800" dirty="0"/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3576828" y="2860733"/>
            <a:ext cx="1457782" cy="95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0" y="3879211"/>
            <a:ext cx="2358695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27" y="3586261"/>
            <a:ext cx="7387893" cy="100332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1" y="4750727"/>
            <a:ext cx="231343" cy="3746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9" y="5510137"/>
            <a:ext cx="5504459" cy="100332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03" y="5857829"/>
            <a:ext cx="372161" cy="23385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23" y="5365456"/>
            <a:ext cx="975665" cy="100332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טענה: תהא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39" y="1027510"/>
            <a:ext cx="1727530" cy="3218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76828" y="883343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66" y="1106180"/>
            <a:ext cx="186081" cy="1885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3633" y="893624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49" y="1071515"/>
            <a:ext cx="721690" cy="23385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91" y="1015990"/>
            <a:ext cx="3424886" cy="417424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69" y="1604746"/>
            <a:ext cx="208712" cy="294208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8" y="1015990"/>
            <a:ext cx="208712" cy="29420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44449" y="1485700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834937" y="5633261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 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3" y="5718849"/>
            <a:ext cx="1468528" cy="3520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47950" y="0"/>
            <a:ext cx="65436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איך מוצאים </a:t>
            </a:r>
            <a:r>
              <a:rPr lang="he-IL" sz="4000" dirty="0" err="1" smtClean="0">
                <a:cs typeface="+mj-cs"/>
              </a:rPr>
              <a:t>ו"ע</a:t>
            </a:r>
            <a:r>
              <a:rPr lang="he-IL" sz="4000" dirty="0" smtClean="0">
                <a:cs typeface="+mj-cs"/>
              </a:rPr>
              <a:t> בהינתן      ע"ע ?</a:t>
            </a:r>
            <a:endParaRPr lang="he-IL" sz="4000" dirty="0">
              <a:cs typeface="+mj-cs"/>
            </a:endParaRPr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51" y="217154"/>
            <a:ext cx="252984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-34349" y="243268"/>
            <a:ext cx="2688923" cy="2483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96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הוכיחו כי עבור מטריצה </a:t>
            </a:r>
            <a:r>
              <a:rPr lang="he-IL" sz="2800" dirty="0" err="1" smtClean="0"/>
              <a:t>משולשית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28"/>
            <a:ext cx="5793638" cy="2507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81624" y="36939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3738028"/>
            <a:ext cx="7843037" cy="4350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81624" y="471448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ובפרט איברי האלכסון הם </a:t>
            </a:r>
            <a:r>
              <a:rPr lang="he-IL" sz="2800" dirty="0" err="1" smtClean="0"/>
              <a:t>הע"ע</a:t>
            </a:r>
            <a:r>
              <a:rPr lang="he-IL" sz="2800" dirty="0" smtClean="0"/>
              <a:t>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378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לאן חותרים?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21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9303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רוצים למצוא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09" y="1072325"/>
            <a:ext cx="1926184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08" y="1057145"/>
            <a:ext cx="978180" cy="3067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01" y="2449640"/>
            <a:ext cx="2603227" cy="5232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543032" y="453246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מינוח: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84" y="4699772"/>
            <a:ext cx="186080" cy="18859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04104" y="4532460"/>
            <a:ext cx="4307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 וקטור עצמי (</a:t>
            </a:r>
            <a:r>
              <a:rPr lang="he-IL" sz="2800" dirty="0" err="1" smtClean="0"/>
              <a:t>ו"ע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84" y="5449580"/>
            <a:ext cx="208711" cy="2942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04104" y="5282268"/>
            <a:ext cx="4307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 ערך עצמי (ע"ע)</a:t>
            </a:r>
            <a:endParaRPr lang="he-IL" sz="2800" dirty="0"/>
          </a:p>
        </p:txBody>
      </p:sp>
      <p:cxnSp>
        <p:nvCxnSpPr>
          <p:cNvPr id="15" name="מחבר חץ ישר 14"/>
          <p:cNvCxnSpPr/>
          <p:nvPr/>
        </p:nvCxnSpPr>
        <p:spPr>
          <a:xfrm flipV="1">
            <a:off x="3657600" y="3081528"/>
            <a:ext cx="2258568" cy="145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6344" y="4532460"/>
            <a:ext cx="303216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כפל במטריצה שקול לכפל </a:t>
            </a:r>
            <a:r>
              <a:rPr lang="he-IL" sz="2800" dirty="0" err="1" smtClean="0"/>
              <a:t>בסקלאר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670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</a:p>
          <a:p>
            <a:r>
              <a:rPr lang="he-IL" sz="2800" dirty="0" smtClean="0"/>
              <a:t>ישירות </a:t>
            </a:r>
          </a:p>
          <a:p>
            <a:r>
              <a:rPr lang="he-IL" sz="2800" dirty="0" smtClean="0"/>
              <a:t>מההגדרה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3030"/>
            <a:ext cx="9160687" cy="25246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5" y="3738028"/>
            <a:ext cx="7843037" cy="4350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05050" y="4714481"/>
            <a:ext cx="94175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ובפרט איברי האלכסון הם </a:t>
            </a:r>
            <a:r>
              <a:rPr lang="he-IL" sz="2800" dirty="0" err="1" smtClean="0"/>
              <a:t>הע"ע</a:t>
            </a:r>
            <a:r>
              <a:rPr lang="he-IL" sz="2800" dirty="0" smtClean="0"/>
              <a:t> כי הם היחידים המקיימים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4" y="3148182"/>
            <a:ext cx="231343" cy="374675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5800725" y="3335519"/>
            <a:ext cx="4076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77475" y="2810087"/>
            <a:ext cx="11620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מטריצה </a:t>
            </a:r>
            <a:r>
              <a:rPr lang="he-IL" dirty="0" err="1" smtClean="0"/>
              <a:t>משולשית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76" y="4767379"/>
            <a:ext cx="181554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7144" y="30303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מצא ע"ע </a:t>
            </a:r>
            <a:r>
              <a:rPr lang="he-IL" sz="2800" dirty="0" err="1" smtClean="0"/>
              <a:t>ו"ע</a:t>
            </a:r>
            <a:r>
              <a:rPr lang="he-IL" sz="2800" dirty="0" smtClean="0"/>
              <a:t> של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272687"/>
            <a:ext cx="3970553" cy="2004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7144" y="3446281"/>
            <a:ext cx="48554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3225800"/>
            <a:ext cx="9477527" cy="200413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38" y="5826339"/>
            <a:ext cx="2542261" cy="36964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1" y="4750727"/>
            <a:ext cx="231343" cy="3746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6007" y="5749552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353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38" y="861332"/>
            <a:ext cx="2542261" cy="369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68782" y="153809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cxnSp>
        <p:nvCxnSpPr>
          <p:cNvPr id="9" name="מחבר ישר 8"/>
          <p:cNvCxnSpPr/>
          <p:nvPr/>
        </p:nvCxnSpPr>
        <p:spPr>
          <a:xfrm flipV="1">
            <a:off x="9131486" y="1317683"/>
            <a:ext cx="1457782" cy="95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9" y="1654688"/>
            <a:ext cx="2358695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31" y="861332"/>
            <a:ext cx="4533824" cy="200413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" y="4340225"/>
            <a:ext cx="8672855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38" y="861332"/>
            <a:ext cx="2542261" cy="369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68782" y="153809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cxnSp>
        <p:nvCxnSpPr>
          <p:cNvPr id="9" name="מחבר ישר 8"/>
          <p:cNvCxnSpPr/>
          <p:nvPr/>
        </p:nvCxnSpPr>
        <p:spPr>
          <a:xfrm flipV="1">
            <a:off x="10493561" y="1317683"/>
            <a:ext cx="1457782" cy="95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" y="1654688"/>
            <a:ext cx="2358695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31" y="861332"/>
            <a:ext cx="3885057" cy="200413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" y="4340225"/>
            <a:ext cx="6678778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8" y="1202530"/>
            <a:ext cx="2542261" cy="369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6882" y="393728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75" y="3171274"/>
            <a:ext cx="3779444" cy="200413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1" y="1122063"/>
            <a:ext cx="3447517" cy="450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40332" y="132118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לסיכום:</a:t>
            </a:r>
            <a:endParaRPr lang="he-IL" sz="2800" dirty="0"/>
          </a:p>
        </p:txBody>
      </p:sp>
      <p:cxnSp>
        <p:nvCxnSpPr>
          <p:cNvPr id="11" name="מחבר חץ ישר 10"/>
          <p:cNvCxnSpPr/>
          <p:nvPr/>
        </p:nvCxnSpPr>
        <p:spPr>
          <a:xfrm>
            <a:off x="7706927" y="1666875"/>
            <a:ext cx="1290405" cy="1247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>
            <a:off x="4600575" y="1762125"/>
            <a:ext cx="1400175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36" y="3171274"/>
            <a:ext cx="5391302" cy="2004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04569" y="393728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951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132118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314300"/>
            <a:ext cx="1727530" cy="32186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00" y="435471"/>
            <a:ext cx="186081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8567" y="222915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שלה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9" y="341962"/>
            <a:ext cx="374676" cy="357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1799" y="222915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6" y="314300"/>
            <a:ext cx="1702384" cy="3671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58350" y="1132243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52" y="1446751"/>
            <a:ext cx="2004136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29" y="1538534"/>
            <a:ext cx="372161" cy="23385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87" y="1269471"/>
            <a:ext cx="2851556" cy="7719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94882" y="2494318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הריבוי האלגברי (ר"א) של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9" y="2611247"/>
            <a:ext cx="374676" cy="3570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46873" y="2494318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להיות 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40" y="2602537"/>
            <a:ext cx="1013386" cy="3067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5667" y="2494317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המקיים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42" y="3317001"/>
            <a:ext cx="5929427" cy="7719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794882" y="4765721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47" y="5501518"/>
            <a:ext cx="3447517" cy="4501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570795" y="4773183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48" y="5278301"/>
            <a:ext cx="372161" cy="233858"/>
          </a:xfrm>
          <a:prstGeom prst="rect">
            <a:avLst/>
          </a:prstGeom>
        </p:spPr>
      </p:pic>
      <p:graphicFrame>
        <p:nvGraphicFramePr>
          <p:cNvPr id="42" name="טבלה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97414"/>
              </p:ext>
            </p:extLst>
          </p:nvPr>
        </p:nvGraphicFramePr>
        <p:xfrm>
          <a:off x="1480531" y="4544106"/>
          <a:ext cx="3493626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46813"/>
                <a:gridCol w="1746813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תמונה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2" y="5282306"/>
            <a:ext cx="1144143" cy="352044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60" y="5937534"/>
            <a:ext cx="1161745" cy="352044"/>
          </a:xfrm>
          <a:prstGeom prst="rect">
            <a:avLst/>
          </a:prstGeom>
        </p:spPr>
      </p:pic>
      <p:sp>
        <p:nvSpPr>
          <p:cNvPr id="48" name="אליפסה 47"/>
          <p:cNvSpPr/>
          <p:nvPr/>
        </p:nvSpPr>
        <p:spPr>
          <a:xfrm>
            <a:off x="2078758" y="5190941"/>
            <a:ext cx="488266" cy="4762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/>
          <p:cNvSpPr/>
          <p:nvPr/>
        </p:nvSpPr>
        <p:spPr>
          <a:xfrm>
            <a:off x="9744075" y="5419725"/>
            <a:ext cx="314325" cy="35632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אליפסה 49"/>
          <p:cNvSpPr/>
          <p:nvPr/>
        </p:nvSpPr>
        <p:spPr>
          <a:xfrm>
            <a:off x="10188058" y="5419725"/>
            <a:ext cx="314325" cy="35632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/>
          <p:cNvSpPr/>
          <p:nvPr/>
        </p:nvSpPr>
        <p:spPr>
          <a:xfrm>
            <a:off x="2104152" y="5860691"/>
            <a:ext cx="462872" cy="42888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9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8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132118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314300"/>
            <a:ext cx="1727530" cy="32186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00" y="435471"/>
            <a:ext cx="186081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8567" y="222915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שלה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9" y="341962"/>
            <a:ext cx="374676" cy="357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1799" y="222915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6" y="314300"/>
            <a:ext cx="1702384" cy="367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94882" y="1191755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הריבוי הגיאומטרי (ר"ג) של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9" y="1308684"/>
            <a:ext cx="374676" cy="3570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89748" y="1191755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להיות 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831128" y="2356692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75" y="3175824"/>
            <a:ext cx="3447517" cy="4501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151023" y="2447489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7" y="2809983"/>
            <a:ext cx="372161" cy="233858"/>
          </a:xfrm>
          <a:prstGeom prst="rect">
            <a:avLst/>
          </a:prstGeom>
        </p:spPr>
      </p:pic>
      <p:graphicFrame>
        <p:nvGraphicFramePr>
          <p:cNvPr id="42" name="טבלה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79715"/>
              </p:ext>
            </p:extLst>
          </p:nvPr>
        </p:nvGraphicFramePr>
        <p:xfrm>
          <a:off x="295275" y="206290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1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19" y="2833950"/>
            <a:ext cx="1144143" cy="352044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134" y="3456337"/>
            <a:ext cx="1161745" cy="352044"/>
          </a:xfrm>
          <a:prstGeom prst="rect">
            <a:avLst/>
          </a:prstGeom>
        </p:spPr>
      </p:pic>
      <p:sp>
        <p:nvSpPr>
          <p:cNvPr id="48" name="אליפסה 47"/>
          <p:cNvSpPr/>
          <p:nvPr/>
        </p:nvSpPr>
        <p:spPr>
          <a:xfrm>
            <a:off x="837267" y="2684566"/>
            <a:ext cx="488266" cy="4762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אליפסה 50"/>
          <p:cNvSpPr/>
          <p:nvPr/>
        </p:nvSpPr>
        <p:spPr>
          <a:xfrm>
            <a:off x="862661" y="3354316"/>
            <a:ext cx="462872" cy="42888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25" y="1288566"/>
            <a:ext cx="1322680" cy="3973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110435" y="1191755"/>
            <a:ext cx="32954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= #מקס' של </a:t>
            </a:r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28" y="4621274"/>
            <a:ext cx="3779444" cy="2004136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97" y="4621274"/>
            <a:ext cx="5391302" cy="2004136"/>
          </a:xfrm>
          <a:prstGeom prst="rect">
            <a:avLst/>
          </a:prstGeom>
        </p:spPr>
      </p:pic>
      <p:cxnSp>
        <p:nvCxnSpPr>
          <p:cNvPr id="5" name="מחבר ישר 4"/>
          <p:cNvCxnSpPr/>
          <p:nvPr/>
        </p:nvCxnSpPr>
        <p:spPr>
          <a:xfrm flipV="1">
            <a:off x="3317425" y="6724650"/>
            <a:ext cx="2929517" cy="95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10182225" y="6725806"/>
            <a:ext cx="1152525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9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8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132118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314300"/>
            <a:ext cx="1727530" cy="32186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00" y="435471"/>
            <a:ext cx="186081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8567" y="222915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שלה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9" y="341962"/>
            <a:ext cx="374676" cy="357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1799" y="222915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6" y="314300"/>
            <a:ext cx="1702384" cy="367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794882" y="1191755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הריבוי הגיאומטרי (ר"ג) של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9" y="1308684"/>
            <a:ext cx="374676" cy="3570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89748" y="1191755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להיות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25" y="1288566"/>
            <a:ext cx="1322680" cy="3973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110435" y="1191755"/>
            <a:ext cx="32954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= #מקס' של </a:t>
            </a:r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542" y="2705867"/>
            <a:ext cx="1682499" cy="168249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3282950"/>
            <a:ext cx="1606829" cy="3947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86381" y="3218736"/>
            <a:ext cx="2103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= כל </a:t>
            </a:r>
            <a:r>
              <a:rPr lang="he-IL" sz="2800" dirty="0" err="1" smtClean="0"/>
              <a:t>הו"ע</a:t>
            </a:r>
            <a:r>
              <a:rPr lang="he-IL" sz="2800" dirty="0" smtClean="0"/>
              <a:t> של 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56" y="3268682"/>
            <a:ext cx="374676" cy="3570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00350" y="3218736"/>
            <a:ext cx="2487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(+וקטור האפס)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03" y="4321175"/>
            <a:ext cx="231343" cy="3746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210175" y="5095161"/>
            <a:ext cx="5128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צירוף לינארי של </a:t>
            </a:r>
            <a:r>
              <a:rPr lang="he-IL" sz="2800" dirty="0" err="1" smtClean="0"/>
              <a:t>ו"ע</a:t>
            </a:r>
            <a:r>
              <a:rPr lang="he-IL" sz="2800" dirty="0" smtClean="0"/>
              <a:t> של</a:t>
            </a:r>
            <a:endParaRPr lang="he-IL" sz="28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69" y="5159375"/>
            <a:ext cx="374676" cy="35707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51869" y="5095161"/>
            <a:ext cx="5128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 הוא </a:t>
            </a:r>
            <a:r>
              <a:rPr lang="he-IL" sz="2800" dirty="0" err="1" smtClean="0"/>
              <a:t>ו"ע</a:t>
            </a:r>
            <a:r>
              <a:rPr lang="he-IL" sz="2800" dirty="0" smtClean="0"/>
              <a:t> של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25" y="5159374"/>
            <a:ext cx="374676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3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36256"/>
            <a:ext cx="21842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20" y="314300"/>
            <a:ext cx="1727530" cy="32186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00" y="435471"/>
            <a:ext cx="186081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48567" y="222915"/>
            <a:ext cx="15463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ו"ע</a:t>
            </a:r>
            <a:r>
              <a:rPr lang="he-IL" sz="2800" dirty="0" smtClean="0"/>
              <a:t> שלה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19" y="341962"/>
            <a:ext cx="374676" cy="357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91799" y="222915"/>
            <a:ext cx="898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16" y="314300"/>
            <a:ext cx="1702384" cy="367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801350" y="1191755"/>
            <a:ext cx="1041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42" y="1669670"/>
            <a:ext cx="374676" cy="35707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31128" y="2356692"/>
            <a:ext cx="6047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00" y="4249928"/>
            <a:ext cx="3447517" cy="4501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179848" y="3521593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59" y="4000550"/>
            <a:ext cx="372161" cy="233858"/>
          </a:xfrm>
          <a:prstGeom prst="rect">
            <a:avLst/>
          </a:prstGeom>
        </p:spPr>
      </p:pic>
      <p:graphicFrame>
        <p:nvGraphicFramePr>
          <p:cNvPr id="42" name="טבלה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630343"/>
              </p:ext>
            </p:extLst>
          </p:nvPr>
        </p:nvGraphicFramePr>
        <p:xfrm>
          <a:off x="2160209" y="33773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1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" name="תמונה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53" y="4148400"/>
            <a:ext cx="1144143" cy="352044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68" y="4770787"/>
            <a:ext cx="1161745" cy="35204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55" y="1222072"/>
            <a:ext cx="580873" cy="33695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46" y="1225660"/>
            <a:ext cx="259004" cy="3243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705553" y="1077357"/>
            <a:ext cx="1041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ר"ג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005799" y="1077357"/>
            <a:ext cx="10412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ר"א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27" y="1669670"/>
            <a:ext cx="374676" cy="357073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32" y="4138028"/>
            <a:ext cx="580873" cy="336956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32" y="4785875"/>
            <a:ext cx="580873" cy="33695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52" y="4138028"/>
            <a:ext cx="259004" cy="324383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52" y="4770787"/>
            <a:ext cx="259004" cy="3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6520340" y="2405041"/>
            <a:ext cx="5527479" cy="3129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3" name="מלבן 92"/>
          <p:cNvSpPr/>
          <p:nvPr/>
        </p:nvSpPr>
        <p:spPr>
          <a:xfrm>
            <a:off x="2862501" y="2504317"/>
            <a:ext cx="3581890" cy="565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4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4227944" y="825427"/>
            <a:ext cx="1080953" cy="777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73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3532" y="3262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77" y="211118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6" y="432017"/>
            <a:ext cx="4154119" cy="41742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77" y="2557277"/>
            <a:ext cx="1156716" cy="35204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56" y="3715938"/>
            <a:ext cx="1999107" cy="100332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5" y="3750492"/>
            <a:ext cx="1999107" cy="100332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69" y="2557277"/>
            <a:ext cx="1468526" cy="352044"/>
          </a:xfrm>
          <a:prstGeom prst="rect">
            <a:avLst/>
          </a:prstGeom>
        </p:spPr>
      </p:pic>
      <p:sp>
        <p:nvSpPr>
          <p:cNvPr id="14" name="סוגר מסולסל שמאלי 13"/>
          <p:cNvSpPr/>
          <p:nvPr/>
        </p:nvSpPr>
        <p:spPr>
          <a:xfrm rot="16200000">
            <a:off x="9296167" y="2843824"/>
            <a:ext cx="417345" cy="49467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8792153" y="5810373"/>
            <a:ext cx="1207116" cy="523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88" y="3685005"/>
            <a:ext cx="372161" cy="23385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7" y="3365758"/>
            <a:ext cx="4727449" cy="10033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43693" y="4915023"/>
            <a:ext cx="1207116" cy="523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4044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4482" y="1607205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92" y="322836"/>
            <a:ext cx="3286582" cy="10033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2" y="289395"/>
            <a:ext cx="1156716" cy="35204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" y="1002775"/>
            <a:ext cx="1468526" cy="35204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26" y="351493"/>
            <a:ext cx="4727449" cy="100332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" y="2368550"/>
            <a:ext cx="1815541" cy="3445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55" y="2368551"/>
            <a:ext cx="2778633" cy="4475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33" y="2368552"/>
            <a:ext cx="3092958" cy="44759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36" y="2368552"/>
            <a:ext cx="3326816" cy="447599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" y="4054476"/>
            <a:ext cx="5066919" cy="1503732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57" y="4378327"/>
            <a:ext cx="3394710" cy="100332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4378327"/>
            <a:ext cx="2225421" cy="1003326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>
            <a:off x="4781550" y="2028825"/>
            <a:ext cx="231877" cy="33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71775" y="1527975"/>
            <a:ext cx="1876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כפל עמודה </a:t>
            </a:r>
            <a:r>
              <a:rPr lang="he-IL" dirty="0" err="1" smtClean="0"/>
              <a:t>עמודה</a:t>
            </a:r>
            <a:endParaRPr lang="he-IL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8144903" y="2028825"/>
            <a:ext cx="231877" cy="339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258750" y="1527975"/>
            <a:ext cx="1876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הגדרת ע"</a:t>
            </a:r>
            <a:r>
              <a:rPr lang="he-IL" dirty="0"/>
              <a:t>ע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37" y="3357449"/>
            <a:ext cx="1876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כפל עמודה </a:t>
            </a:r>
            <a:r>
              <a:rPr lang="he-IL" dirty="0" err="1" smtClean="0"/>
              <a:t>עמודה</a:t>
            </a:r>
            <a:endParaRPr lang="he-IL" dirty="0"/>
          </a:p>
        </p:txBody>
      </p:sp>
      <p:sp>
        <p:nvSpPr>
          <p:cNvPr id="41" name="סוגר מסולסל שמאלי 40"/>
          <p:cNvSpPr/>
          <p:nvPr/>
        </p:nvSpPr>
        <p:spPr>
          <a:xfrm rot="16200000">
            <a:off x="10511465" y="4888146"/>
            <a:ext cx="477075" cy="1760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67" y="6302375"/>
            <a:ext cx="321869" cy="284150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 flipH="1">
            <a:off x="561975" y="3858542"/>
            <a:ext cx="114300" cy="69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86775" y="6182840"/>
            <a:ext cx="16912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851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0" grpId="0"/>
      <p:bldP spid="41" grpId="0" animBg="1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3532" y="3262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77" y="211118"/>
            <a:ext cx="3286582" cy="10033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77" y="2557277"/>
            <a:ext cx="1156716" cy="35204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56" y="3715938"/>
            <a:ext cx="1999107" cy="100332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5" y="3750492"/>
            <a:ext cx="1999107" cy="100332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69" y="2557277"/>
            <a:ext cx="1468526" cy="3520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77" y="1443043"/>
            <a:ext cx="2114779" cy="417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90850" y="211118"/>
            <a:ext cx="2157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דומה: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3" y="2358624"/>
            <a:ext cx="231343" cy="3746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6" y="3231456"/>
            <a:ext cx="3761841" cy="10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0" y="314300"/>
            <a:ext cx="1727530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1" y="249175"/>
            <a:ext cx="73701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66" y="1313276"/>
            <a:ext cx="3191021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71999" y="1736993"/>
            <a:ext cx="818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990528" y="1786562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511750" y="2706625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במקרה זה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06" y="3552164"/>
            <a:ext cx="2896819" cy="41742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762375" y="3446368"/>
            <a:ext cx="4256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מורכבת </a:t>
            </a:r>
            <a:r>
              <a:rPr lang="he-IL" sz="2800" dirty="0" err="1" smtClean="0"/>
              <a:t>מו"ע</a:t>
            </a:r>
            <a:r>
              <a:rPr lang="he-IL" sz="2800" dirty="0" smtClean="0"/>
              <a:t> המתאימים 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3523155"/>
            <a:ext cx="1775308" cy="3696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71530" y="3446368"/>
            <a:ext cx="770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24" y="4690942"/>
            <a:ext cx="3731666" cy="17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0"/>
            <a:ext cx="9239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סיכום: אלגוריתם </a:t>
            </a:r>
            <a:r>
              <a:rPr lang="he-IL" sz="4000" dirty="0" err="1" smtClean="0">
                <a:cs typeface="+mj-cs"/>
              </a:rPr>
              <a:t>לליכסון</a:t>
            </a:r>
            <a:r>
              <a:rPr lang="he-IL" sz="4000" dirty="0" smtClean="0">
                <a:cs typeface="+mj-cs"/>
              </a:rPr>
              <a:t> מטריצה (</a:t>
            </a:r>
            <a:r>
              <a:rPr lang="he-IL" sz="4000" dirty="0" err="1" smtClean="0">
                <a:cs typeface="+mj-cs"/>
              </a:rPr>
              <a:t>לכסינה</a:t>
            </a:r>
            <a:r>
              <a:rPr lang="he-IL" sz="4000" dirty="0" smtClean="0">
                <a:cs typeface="+mj-cs"/>
              </a:rPr>
              <a:t>) נתונה</a:t>
            </a:r>
            <a:endParaRPr lang="he-IL" sz="40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70" y="227136"/>
            <a:ext cx="1727530" cy="321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78374" y="104011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חשב את הפ"א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178373" y="221377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מצא את </a:t>
            </a:r>
            <a:r>
              <a:rPr lang="he-IL" sz="2800" dirty="0" err="1" smtClean="0"/>
              <a:t>הע"</a:t>
            </a:r>
            <a:r>
              <a:rPr lang="he-IL" sz="2800" dirty="0" err="1"/>
              <a:t>ע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524751" y="3322073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חשב את </a:t>
            </a:r>
            <a:r>
              <a:rPr lang="he-IL" sz="2800" dirty="0" err="1" smtClean="0"/>
              <a:t>הו"ע</a:t>
            </a:r>
            <a:r>
              <a:rPr lang="he-IL" sz="2800" dirty="0" smtClean="0"/>
              <a:t> המתאימים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524748" y="4594565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נגדיר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1032877"/>
            <a:ext cx="1025957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18" y="2289534"/>
            <a:ext cx="1775308" cy="36964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86" y="3494856"/>
            <a:ext cx="1702384" cy="264033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4594565"/>
            <a:ext cx="2896819" cy="417424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2918065"/>
            <a:ext cx="196291" cy="31790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4017774"/>
            <a:ext cx="196291" cy="31790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1709186"/>
            <a:ext cx="196291" cy="317906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5270874"/>
            <a:ext cx="196291" cy="31790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94" y="6098815"/>
            <a:ext cx="1815541" cy="3445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0" y="5658917"/>
            <a:ext cx="2713253" cy="11352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24748" y="5588780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2286000" y="2474357"/>
            <a:ext cx="1172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725" y="2027092"/>
            <a:ext cx="13906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לא בהכרח שונים!</a:t>
            </a:r>
            <a:endParaRPr lang="he-IL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466725" y="3322073"/>
            <a:ext cx="139065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err="1" smtClean="0"/>
              <a:t>בת"ל</a:t>
            </a:r>
            <a:endParaRPr lang="he-IL" sz="2200" dirty="0"/>
          </a:p>
        </p:txBody>
      </p:sp>
      <p:cxnSp>
        <p:nvCxnSpPr>
          <p:cNvPr id="43" name="מחבר חץ ישר 42"/>
          <p:cNvCxnSpPr/>
          <p:nvPr/>
        </p:nvCxnSpPr>
        <p:spPr>
          <a:xfrm>
            <a:off x="2286000" y="3634254"/>
            <a:ext cx="1172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39" grpId="0"/>
      <p:bldP spid="26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948479" y="3046205"/>
            <a:ext cx="5042386" cy="2539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7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0" y="314300"/>
            <a:ext cx="1727530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1" y="249175"/>
            <a:ext cx="73701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3" y="875082"/>
            <a:ext cx="3191021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986" y="1298799"/>
            <a:ext cx="818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489515" y="1348368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511750" y="1273591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97" y="1444235"/>
            <a:ext cx="1727530" cy="321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43525" y="1352180"/>
            <a:ext cx="2083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2304123"/>
            <a:ext cx="721690" cy="233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90485" y="2123924"/>
            <a:ext cx="21999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קיימים לה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68" y="2349386"/>
            <a:ext cx="228829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28991" y="2117259"/>
            <a:ext cx="2112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8950" y="3004964"/>
            <a:ext cx="3086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קיים בסיס של </a:t>
            </a:r>
            <a:r>
              <a:rPr lang="he-IL" sz="2800" dirty="0" err="1" smtClean="0"/>
              <a:t>ו"ע</a:t>
            </a:r>
            <a:r>
              <a:rPr lang="en-US" sz="2800" dirty="0" smtClean="0"/>
              <a:t>  </a:t>
            </a:r>
            <a:r>
              <a:rPr lang="he-IL" sz="2800" dirty="0" smtClean="0"/>
              <a:t>ל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275" y="3803086"/>
            <a:ext cx="5491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הפ"א מתפרק לגורמים </a:t>
            </a:r>
            <a:r>
              <a:rPr lang="he-IL" sz="2800" dirty="0" err="1" smtClean="0"/>
              <a:t>לינארים</a:t>
            </a:r>
            <a:r>
              <a:rPr lang="he-IL" sz="2800" dirty="0" smtClean="0"/>
              <a:t> (</a:t>
            </a:r>
            <a:r>
              <a:rPr lang="he-IL" sz="2800" dirty="0" err="1" smtClean="0"/>
              <a:t>מל"ל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3085818"/>
            <a:ext cx="721690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45" y="3123242"/>
            <a:ext cx="442570" cy="28666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3866120"/>
            <a:ext cx="721690" cy="23385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8" y="3852213"/>
            <a:ext cx="3839794" cy="4249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267199" y="4426858"/>
            <a:ext cx="1740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+ לכל ע"ע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1" y="4557949"/>
            <a:ext cx="326898" cy="3545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03430" y="4426858"/>
            <a:ext cx="1740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- ר"א=ר"ג</a:t>
            </a:r>
            <a:endParaRPr lang="he-IL" sz="28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5361545"/>
            <a:ext cx="721690" cy="23385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1" y="5281855"/>
            <a:ext cx="5405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הפולינומים </a:t>
            </a:r>
            <a:r>
              <a:rPr lang="he-IL" sz="2800" dirty="0" err="1" smtClean="0"/>
              <a:t>המינמאלי</a:t>
            </a:r>
            <a:r>
              <a:rPr lang="he-IL" sz="2800" dirty="0" smtClean="0"/>
              <a:t> </a:t>
            </a:r>
            <a:r>
              <a:rPr lang="he-IL" sz="2800" dirty="0" err="1" smtClean="0"/>
              <a:t>מל"ל</a:t>
            </a:r>
            <a:r>
              <a:rPr lang="he-IL" sz="2800" dirty="0" smtClean="0"/>
              <a:t> שונים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8" y="5330982"/>
            <a:ext cx="3973068" cy="424967"/>
          </a:xfrm>
          <a:prstGeom prst="rect">
            <a:avLst/>
          </a:prstGeom>
        </p:spPr>
      </p:pic>
      <p:sp>
        <p:nvSpPr>
          <p:cNvPr id="54" name="מלבן 53"/>
          <p:cNvSpPr/>
          <p:nvPr/>
        </p:nvSpPr>
        <p:spPr>
          <a:xfrm>
            <a:off x="5408435" y="2123924"/>
            <a:ext cx="6412089" cy="5653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96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9" y="2842102"/>
            <a:ext cx="2542261" cy="3696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2149" y="2037247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75" y="3930988"/>
            <a:ext cx="3779444" cy="200413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80" y="2842102"/>
            <a:ext cx="3447517" cy="450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הוכיחו כי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1" y="3921304"/>
            <a:ext cx="5391302" cy="2004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1729" y="2801022"/>
            <a:ext cx="17022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2" y="187462"/>
            <a:ext cx="5486857" cy="2004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102054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667874" y="2757264"/>
            <a:ext cx="22410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ראינו כי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60" y="2945703"/>
            <a:ext cx="372161" cy="233858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>
          <a:xfrm flipH="1" flipV="1">
            <a:off x="4023240" y="6010275"/>
            <a:ext cx="2558535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 flipH="1" flipV="1">
            <a:off x="5413891" y="5925441"/>
            <a:ext cx="1436184" cy="24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V="1">
            <a:off x="8382000" y="6010274"/>
            <a:ext cx="1072697" cy="24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83300" y="6167437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 </a:t>
            </a:r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&lt;4</a:t>
            </a:r>
            <a:endParaRPr lang="he-IL" sz="2800" dirty="0"/>
          </a:p>
        </p:txBody>
      </p:sp>
      <p:sp>
        <p:nvSpPr>
          <p:cNvPr id="23" name="אליפסה 22"/>
          <p:cNvSpPr/>
          <p:nvPr/>
        </p:nvSpPr>
        <p:spPr>
          <a:xfrm>
            <a:off x="8727848" y="832365"/>
            <a:ext cx="381000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75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תרגיל: האם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38" y="200815"/>
            <a:ext cx="4435754" cy="10033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25" y="366840"/>
            <a:ext cx="1500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לכיסנה?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619489" y="1671765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167176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7" y="2406650"/>
            <a:ext cx="2738399" cy="450113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3329115"/>
            <a:ext cx="231343" cy="3746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14625" y="3818835"/>
            <a:ext cx="1346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אין ע"ע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4478524"/>
            <a:ext cx="231343" cy="374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114625" y="5063227"/>
            <a:ext cx="1346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אין </a:t>
            </a:r>
            <a:r>
              <a:rPr lang="he-IL" sz="2800" dirty="0" err="1" smtClean="0"/>
              <a:t>ו"ע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5735252"/>
            <a:ext cx="231343" cy="374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34497" y="6217407"/>
            <a:ext cx="19269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cxnSp>
        <p:nvCxnSpPr>
          <p:cNvPr id="13" name="מחבר חץ ישר 12"/>
          <p:cNvCxnSpPr/>
          <p:nvPr/>
        </p:nvCxnSpPr>
        <p:spPr>
          <a:xfrm>
            <a:off x="3552825" y="3548460"/>
            <a:ext cx="1466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8" y="3297682"/>
            <a:ext cx="2838984" cy="4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תרגיל: האם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38" y="200815"/>
            <a:ext cx="4435754" cy="10033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25" y="366840"/>
            <a:ext cx="1500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לכיסנה?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619489" y="1671765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167176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7" y="2406650"/>
            <a:ext cx="2738399" cy="45011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32" y="2533827"/>
            <a:ext cx="372161" cy="23385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" y="2533827"/>
            <a:ext cx="2730856" cy="36964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23" y="3291015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7" y="4197977"/>
            <a:ext cx="3422371" cy="10033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96" y="4255779"/>
            <a:ext cx="3942893" cy="1003325"/>
          </a:xfrm>
          <a:prstGeom prst="rect">
            <a:avLst/>
          </a:prstGeom>
        </p:spPr>
      </p:pic>
      <p:cxnSp>
        <p:nvCxnSpPr>
          <p:cNvPr id="29" name="מחבר חץ ישר 28"/>
          <p:cNvCxnSpPr/>
          <p:nvPr/>
        </p:nvCxnSpPr>
        <p:spPr>
          <a:xfrm flipH="1" flipV="1">
            <a:off x="3404729" y="5491593"/>
            <a:ext cx="1436184" cy="24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V="1">
            <a:off x="6372838" y="5576426"/>
            <a:ext cx="1072697" cy="24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40912" y="5733589"/>
            <a:ext cx="1800225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 </a:t>
            </a:r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11" name="אליפסה 10"/>
          <p:cNvSpPr/>
          <p:nvPr/>
        </p:nvSpPr>
        <p:spPr>
          <a:xfrm>
            <a:off x="8190817" y="366840"/>
            <a:ext cx="342900" cy="395415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12" y="5995199"/>
            <a:ext cx="372161" cy="2338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00125" y="5813788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576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52" y="2278389"/>
            <a:ext cx="3286582" cy="10033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18904" y="2518442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3940148"/>
            <a:ext cx="11169853" cy="100332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52" y="5767832"/>
            <a:ext cx="9469984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0" y="314300"/>
            <a:ext cx="1727530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1" y="249175"/>
            <a:ext cx="73701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3" y="875082"/>
            <a:ext cx="3191021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0986" y="1298799"/>
            <a:ext cx="818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489515" y="1348368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8511750" y="1273591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97" y="1444235"/>
            <a:ext cx="1727530" cy="321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43525" y="1352180"/>
            <a:ext cx="2083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2304123"/>
            <a:ext cx="721690" cy="233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90485" y="2123924"/>
            <a:ext cx="21999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קיימים לה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68" y="2349386"/>
            <a:ext cx="228829" cy="1885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28991" y="2117259"/>
            <a:ext cx="2112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38950" y="3004964"/>
            <a:ext cx="30866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קיים בסיס של </a:t>
            </a:r>
            <a:r>
              <a:rPr lang="he-IL" sz="2800" dirty="0" err="1" smtClean="0"/>
              <a:t>ו"ע</a:t>
            </a:r>
            <a:r>
              <a:rPr lang="en-US" sz="2800" dirty="0" smtClean="0"/>
              <a:t>  </a:t>
            </a:r>
            <a:r>
              <a:rPr lang="he-IL" sz="2800" dirty="0" smtClean="0"/>
              <a:t>ל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275" y="3803086"/>
            <a:ext cx="5491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הפ"א מתפרק לגורמים </a:t>
            </a:r>
            <a:r>
              <a:rPr lang="he-IL" sz="2800" dirty="0" err="1" smtClean="0"/>
              <a:t>לינארים</a:t>
            </a:r>
            <a:r>
              <a:rPr lang="he-IL" sz="2800" dirty="0" smtClean="0"/>
              <a:t> (</a:t>
            </a:r>
            <a:r>
              <a:rPr lang="he-IL" sz="2800" dirty="0" err="1" smtClean="0"/>
              <a:t>מל"ל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3085818"/>
            <a:ext cx="721690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45" y="3123242"/>
            <a:ext cx="442570" cy="28666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3866120"/>
            <a:ext cx="721690" cy="23385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8" y="3852213"/>
            <a:ext cx="3839794" cy="4249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267199" y="4426858"/>
            <a:ext cx="1740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+ לכל ע"ע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1" y="4557949"/>
            <a:ext cx="326898" cy="3545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03430" y="4426858"/>
            <a:ext cx="17404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- ר"א=ר"ג</a:t>
            </a:r>
            <a:endParaRPr lang="he-IL" sz="28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30" y="5361545"/>
            <a:ext cx="721690" cy="23385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81001" y="5281855"/>
            <a:ext cx="5405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הפולינומים </a:t>
            </a:r>
            <a:r>
              <a:rPr lang="he-IL" sz="2800" dirty="0" err="1" smtClean="0"/>
              <a:t>המינמאלי</a:t>
            </a:r>
            <a:r>
              <a:rPr lang="he-IL" sz="2800" dirty="0" smtClean="0"/>
              <a:t> </a:t>
            </a:r>
            <a:r>
              <a:rPr lang="he-IL" sz="2800" dirty="0" err="1" smtClean="0"/>
              <a:t>מל"ל</a:t>
            </a:r>
            <a:r>
              <a:rPr lang="he-IL" sz="2800" dirty="0" smtClean="0"/>
              <a:t> שונים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98" y="5330982"/>
            <a:ext cx="3973068" cy="424967"/>
          </a:xfrm>
          <a:prstGeom prst="rect">
            <a:avLst/>
          </a:prstGeom>
        </p:spPr>
      </p:pic>
      <p:sp>
        <p:nvSpPr>
          <p:cNvPr id="54" name="מלבן 53"/>
          <p:cNvSpPr/>
          <p:nvPr/>
        </p:nvSpPr>
        <p:spPr>
          <a:xfrm>
            <a:off x="381002" y="3687832"/>
            <a:ext cx="11468098" cy="1474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2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תרגיל: האם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38" y="200815"/>
            <a:ext cx="4435754" cy="10033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25" y="366840"/>
            <a:ext cx="1500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לכיסנה?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619489" y="1671765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167176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7" y="2406650"/>
            <a:ext cx="2738399" cy="450113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4294652"/>
            <a:ext cx="231343" cy="3746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34497" y="4776807"/>
            <a:ext cx="19269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6" y="3029635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43474" y="3681540"/>
            <a:ext cx="1368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</a:t>
            </a:r>
            <a:r>
              <a:rPr lang="he-IL" sz="2800" dirty="0" err="1" smtClean="0"/>
              <a:t>מל"ל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694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97025"/>
            <a:ext cx="3201086" cy="2507056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20" y="1597025"/>
            <a:ext cx="3201086" cy="2507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37540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28" y="892175"/>
            <a:ext cx="447598" cy="36210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11" y="892176"/>
            <a:ext cx="450113" cy="3671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02299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37540" cy="3621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97853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0" y="1663541"/>
            <a:ext cx="6809537" cy="250705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5357884"/>
            <a:ext cx="570563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37540" cy="3621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52447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1" y="1663541"/>
            <a:ext cx="5197678" cy="250705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5357884"/>
            <a:ext cx="570563" cy="6000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6000274"/>
            <a:ext cx="570563" cy="600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1423" y="393728"/>
            <a:ext cx="1652443" cy="630942"/>
          </a:xfrm>
          <a:prstGeom prst="rect">
            <a:avLst/>
          </a:prstGeom>
          <a:noFill/>
          <a:ln>
            <a:solidFill>
              <a:srgbClr val="92D05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err="1" smtClean="0"/>
              <a:t>לכסינה</a:t>
            </a:r>
            <a:r>
              <a:rPr lang="he-IL" sz="3500" dirty="0" smtClean="0"/>
              <a:t>!</a:t>
            </a:r>
            <a:endParaRPr lang="he-IL" sz="3500" dirty="0"/>
          </a:p>
        </p:txBody>
      </p:sp>
    </p:spTree>
    <p:extLst>
      <p:ext uri="{BB962C8B-B14F-4D97-AF65-F5344CB8AC3E}">
        <p14:creationId xmlns:p14="http://schemas.microsoft.com/office/powerpoint/2010/main" val="12043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47598" cy="36210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425958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64" y="5292610"/>
            <a:ext cx="974165" cy="7306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05175" y="393728"/>
            <a:ext cx="2288692" cy="63094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/>
              <a:t>לא </a:t>
            </a:r>
            <a:r>
              <a:rPr lang="he-IL" sz="3500" dirty="0" err="1" smtClean="0"/>
              <a:t>לכסינה</a:t>
            </a:r>
            <a:r>
              <a:rPr lang="he-IL" sz="3500" dirty="0" smtClean="0"/>
              <a:t>!</a:t>
            </a:r>
            <a:endParaRPr lang="he-IL" sz="3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0" y="1663541"/>
            <a:ext cx="5197678" cy="25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6"/>
            <a:ext cx="450113" cy="3671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119483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?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5357884"/>
            <a:ext cx="570563" cy="6000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10" y="1663541"/>
            <a:ext cx="6809537" cy="25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6"/>
            <a:ext cx="450113" cy="3671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77025" y="4784158"/>
            <a:ext cx="516558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כל המטריצות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</a:t>
            </a:r>
          </a:p>
          <a:p>
            <a:r>
              <a:rPr lang="he-IL" sz="2800" dirty="0" smtClean="0"/>
              <a:t>ולכן הפ"א של כולן זהות ושוות ל-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5853818"/>
            <a:ext cx="4262247" cy="450113"/>
          </a:xfrm>
          <a:prstGeom prst="rect">
            <a:avLst/>
          </a:prstGeom>
        </p:spPr>
      </p:pic>
      <p:graphicFrame>
        <p:nvGraphicFramePr>
          <p:cNvPr id="36" name="טבלה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53610"/>
              </p:ext>
            </p:extLst>
          </p:nvPr>
        </p:nvGraphicFramePr>
        <p:xfrm>
          <a:off x="550484" y="4710859"/>
          <a:ext cx="4586601" cy="1894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8867"/>
                <a:gridCol w="1528867"/>
                <a:gridCol w="1528867"/>
              </a:tblGrid>
              <a:tr h="63159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ע"ע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ר"א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ר"ג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</a:t>
                      </a:r>
                      <a:endParaRPr lang="he-IL" sz="2800" dirty="0"/>
                    </a:p>
                  </a:txBody>
                  <a:tcPr/>
                </a:tc>
              </a:tr>
              <a:tr h="631598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1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תמונה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28" y="5481900"/>
            <a:ext cx="1144143" cy="35204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6104287"/>
            <a:ext cx="1156716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43" y="2733624"/>
            <a:ext cx="372161" cy="23385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85" y="5357884"/>
            <a:ext cx="570563" cy="6000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09" y="1663541"/>
            <a:ext cx="3585820" cy="250705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25" y="6064658"/>
            <a:ext cx="974165" cy="730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05175" y="393728"/>
            <a:ext cx="2288692" cy="63094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/>
              <a:t>לא </a:t>
            </a:r>
            <a:r>
              <a:rPr lang="he-IL" sz="3500" dirty="0" err="1" smtClean="0"/>
              <a:t>לכסינה</a:t>
            </a:r>
            <a:r>
              <a:rPr lang="he-IL" sz="3500" dirty="0" smtClean="0"/>
              <a:t>!</a:t>
            </a:r>
            <a:endParaRPr lang="he-IL" sz="3500" dirty="0"/>
          </a:p>
        </p:txBody>
      </p:sp>
    </p:spTree>
    <p:extLst>
      <p:ext uri="{BB962C8B-B14F-4D97-AF65-F5344CB8AC3E}">
        <p14:creationId xmlns:p14="http://schemas.microsoft.com/office/powerpoint/2010/main" val="422596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934200" y="132118"/>
            <a:ext cx="49084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מי מהבאות </a:t>
            </a:r>
            <a:r>
              <a:rPr lang="he-IL" sz="2800" dirty="0" err="1" smtClean="0"/>
              <a:t>לכסינה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" y="1597025"/>
            <a:ext cx="3201086" cy="250705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97025"/>
            <a:ext cx="3201086" cy="2507056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20" y="1597025"/>
            <a:ext cx="3201086" cy="250705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892175"/>
            <a:ext cx="437540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28" y="892175"/>
            <a:ext cx="447598" cy="36210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11" y="892176"/>
            <a:ext cx="450113" cy="36713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25" y="6034793"/>
            <a:ext cx="4262247" cy="4501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6" y="4681609"/>
            <a:ext cx="570563" cy="6000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50" y="4680456"/>
            <a:ext cx="974165" cy="7306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50" y="4680456"/>
            <a:ext cx="974165" cy="7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הוכיחו כי עבור מטריצה </a:t>
            </a:r>
            <a:r>
              <a:rPr lang="he-IL" sz="2800" dirty="0" err="1" smtClean="0"/>
              <a:t>משולשית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28"/>
            <a:ext cx="5793638" cy="25070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62475" y="3042319"/>
            <a:ext cx="71600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שכל איברי האלכסון שונים זה מזה היא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739580"/>
            <a:ext cx="7843037" cy="435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2275" y="3651386"/>
            <a:ext cx="1140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1" y="4311631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38" y="4824415"/>
            <a:ext cx="2305888" cy="304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5426" y="4660642"/>
            <a:ext cx="3886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שכל אחד </a:t>
            </a:r>
            <a:r>
              <a:rPr lang="he-IL" sz="2800" dirty="0" err="1" smtClean="0"/>
              <a:t>מר"א</a:t>
            </a:r>
            <a:r>
              <a:rPr lang="he-IL" sz="2800" dirty="0" smtClean="0"/>
              <a:t> =1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77" y="5984848"/>
            <a:ext cx="580873" cy="3369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5830" y="5850873"/>
            <a:ext cx="749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ר"ג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1" y="5266791"/>
            <a:ext cx="231343" cy="374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21879" y="5850873"/>
            <a:ext cx="27785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ע"ע מתקיים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1336" y="3651386"/>
            <a:ext cx="1140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מל"ל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85830" y="5850873"/>
            <a:ext cx="12865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1=ר"א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26" y="5984848"/>
            <a:ext cx="259004" cy="32438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99" y="6030110"/>
            <a:ext cx="372161" cy="23385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47338" y="5931508"/>
            <a:ext cx="2224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ר"א=ר"ג (=1)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9494" y="5408288"/>
            <a:ext cx="27785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ע"ע מתקיים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01336" y="4174606"/>
            <a:ext cx="446002" cy="225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800100" y="5029200"/>
            <a:ext cx="314325" cy="379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5198" y="4459299"/>
            <a:ext cx="1278277" cy="477054"/>
          </a:xfrm>
          <a:prstGeom prst="rect">
            <a:avLst/>
          </a:prstGeom>
          <a:noFill/>
          <a:ln>
            <a:solidFill>
              <a:srgbClr val="92D050"/>
            </a:solidFill>
            <a:prstDash val="lgDash"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err="1" smtClean="0"/>
              <a:t>לכסינה</a:t>
            </a:r>
            <a:r>
              <a:rPr lang="he-IL" sz="2500" dirty="0" smtClean="0"/>
              <a:t>!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0141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7" grpId="0"/>
      <p:bldP spid="23" grpId="0"/>
      <p:bldP spid="24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18904" y="2518442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09" y="2630433"/>
            <a:ext cx="1066190" cy="29923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96">
            <a:off x="8333083" y="3120772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3813365"/>
            <a:ext cx="7792744" cy="177530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99" y="4511282"/>
            <a:ext cx="1901038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119261" y="303031"/>
            <a:ext cx="7603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-תרגיל: הוכיחו כי המטריצות הבאות צמודות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5" y="1206501"/>
            <a:ext cx="8054264" cy="150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0" y="3179581"/>
            <a:ext cx="11112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אלו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עם איברי אלכסון שונים שהם גם </a:t>
            </a:r>
            <a:r>
              <a:rPr lang="he-IL" sz="2800" dirty="0" err="1" smtClean="0"/>
              <a:t>הע"ע</a:t>
            </a:r>
            <a:r>
              <a:rPr lang="he-IL" sz="2800" dirty="0" smtClean="0"/>
              <a:t> (לפי תרגיל קודם)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5063562"/>
            <a:ext cx="5341010" cy="15037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3910540"/>
            <a:ext cx="11112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לכן שתיהן צמודות לאותה מטריצה אלכסונית שאלכסונה מורכב </a:t>
            </a:r>
            <a:r>
              <a:rPr lang="he-IL" sz="2800" dirty="0" err="1" smtClean="0"/>
              <a:t>מהע"ע</a:t>
            </a:r>
            <a:r>
              <a:rPr lang="he-IL" sz="2800" dirty="0" smtClean="0"/>
              <a:t>=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3992356"/>
            <a:ext cx="945490" cy="35958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07" y="5063562"/>
            <a:ext cx="5376214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119261" y="303031"/>
            <a:ext cx="7603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-תרגיל: הוכיחו כי המטריצות הבאות צמודות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5" y="1206501"/>
            <a:ext cx="8054264" cy="150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0" y="3179581"/>
            <a:ext cx="11112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אלו </a:t>
            </a:r>
            <a:r>
              <a:rPr lang="he-IL" sz="2800" dirty="0" err="1" smtClean="0"/>
              <a:t>משולשיות</a:t>
            </a:r>
            <a:r>
              <a:rPr lang="he-IL" sz="2800" dirty="0" smtClean="0"/>
              <a:t> עם איברי אלכסון שונים שהם גם </a:t>
            </a:r>
            <a:r>
              <a:rPr lang="he-IL" sz="2800" dirty="0" err="1" smtClean="0"/>
              <a:t>הע"ע</a:t>
            </a:r>
            <a:r>
              <a:rPr lang="he-IL" sz="2800" dirty="0" smtClean="0"/>
              <a:t> (לפי תרגיל קודם)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5435037"/>
            <a:ext cx="3379622" cy="42496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3910540"/>
            <a:ext cx="11112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לכן שתיהן צמודות לאותה מטריצה אלכסונית שאלכסונה מורכב </a:t>
            </a:r>
            <a:r>
              <a:rPr lang="he-IL" sz="2800" dirty="0" err="1" smtClean="0"/>
              <a:t>מהע"ע</a:t>
            </a:r>
            <a:r>
              <a:rPr lang="he-IL" sz="2800" dirty="0" smtClean="0"/>
              <a:t>=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3992356"/>
            <a:ext cx="945490" cy="35958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1" y="5530591"/>
            <a:ext cx="372161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2" y="5435037"/>
            <a:ext cx="4003243" cy="447598"/>
          </a:xfrm>
          <a:prstGeom prst="rect">
            <a:avLst/>
          </a:prstGeom>
        </p:spPr>
      </p:pic>
      <p:sp>
        <p:nvSpPr>
          <p:cNvPr id="6" name="סוגר מסולסל ימני 5"/>
          <p:cNvSpPr/>
          <p:nvPr/>
        </p:nvSpPr>
        <p:spPr>
          <a:xfrm rot="5400000">
            <a:off x="6418327" y="5363025"/>
            <a:ext cx="457200" cy="14698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75" y="6438658"/>
            <a:ext cx="834848" cy="344500"/>
          </a:xfrm>
          <a:prstGeom prst="rect">
            <a:avLst/>
          </a:prstGeom>
        </p:spPr>
      </p:pic>
      <p:sp>
        <p:nvSpPr>
          <p:cNvPr id="16" name="סוגר מסולסל ימני 15"/>
          <p:cNvSpPr/>
          <p:nvPr/>
        </p:nvSpPr>
        <p:spPr>
          <a:xfrm rot="5400000">
            <a:off x="8189977" y="5429701"/>
            <a:ext cx="457200" cy="13365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26" y="6476759"/>
            <a:ext cx="384128" cy="28415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9" y="5530591"/>
            <a:ext cx="372161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תרגיל: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9350" y="366840"/>
            <a:ext cx="1328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588837" y="366840"/>
            <a:ext cx="1328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444935"/>
            <a:ext cx="1775308" cy="3696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5325" y="366840"/>
            <a:ext cx="22097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הע"ע</a:t>
            </a:r>
            <a:r>
              <a:rPr lang="he-IL" sz="2800" dirty="0" smtClean="0"/>
              <a:t> שלה.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25" y="1189887"/>
            <a:ext cx="2275713" cy="4249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97" y="1189888"/>
            <a:ext cx="2957170" cy="4677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18904" y="1944885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972300" y="2773122"/>
            <a:ext cx="48794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 למטריצות צמודות יש אותו </a:t>
            </a:r>
            <a:r>
              <a:rPr lang="he-IL" sz="2800" dirty="0"/>
              <a:t> </a:t>
            </a:r>
            <a:r>
              <a:rPr lang="he-IL" sz="2800" dirty="0" smtClean="0"/>
              <a:t>             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דטרמיננטה ואותו </a:t>
            </a:r>
            <a:r>
              <a:rPr lang="en-US" sz="2800" dirty="0" smtClean="0"/>
              <a:t>trace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972300" y="4125672"/>
            <a:ext cx="48794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50" y="4237663"/>
            <a:ext cx="289179" cy="29923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769725" y="4125671"/>
            <a:ext cx="38087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צמודה למטריצה אלכסונית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50" y="4885497"/>
            <a:ext cx="321869" cy="2841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289223" y="4752704"/>
            <a:ext cx="43960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שעל האלכסון נמצאים </a:t>
            </a:r>
            <a:r>
              <a:rPr lang="he-IL" sz="2800" dirty="0" err="1" smtClean="0"/>
              <a:t>הע"ע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1" y="3891813"/>
            <a:ext cx="372161" cy="23385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0" y="3037691"/>
            <a:ext cx="3422371" cy="424967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8" y="3979205"/>
            <a:ext cx="4546397" cy="4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חשבו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73" y="388978"/>
            <a:ext cx="948004" cy="349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58577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67" y="130175"/>
            <a:ext cx="3286582" cy="10033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81625" y="1255778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ראינו כי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381625" y="3410767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59" y="3938490"/>
            <a:ext cx="3299155" cy="100332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44" y="4323223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6" y="3933987"/>
            <a:ext cx="3746754" cy="100332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86" y="1901275"/>
            <a:ext cx="5039258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חשבו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73" y="388978"/>
            <a:ext cx="948004" cy="349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58577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67" y="130175"/>
            <a:ext cx="3286582" cy="10033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81625" y="1255778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ראינו כי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1" y="3054350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64" y="2286009"/>
            <a:ext cx="372161" cy="23385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86" y="1901275"/>
            <a:ext cx="5039258" cy="100332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5" y="2230687"/>
            <a:ext cx="2265655" cy="3445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6" y="3979622"/>
            <a:ext cx="3882543" cy="45262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70" y="3984652"/>
            <a:ext cx="6364453" cy="447599"/>
          </a:xfrm>
          <a:prstGeom prst="rect">
            <a:avLst/>
          </a:prstGeom>
        </p:spPr>
      </p:pic>
      <p:sp>
        <p:nvSpPr>
          <p:cNvPr id="9" name="סוגר מסולסל שמאלי 8"/>
          <p:cNvSpPr/>
          <p:nvPr/>
        </p:nvSpPr>
        <p:spPr>
          <a:xfrm rot="5400000">
            <a:off x="8320524" y="927604"/>
            <a:ext cx="257174" cy="58886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7086464" y="3145923"/>
            <a:ext cx="2249464" cy="4462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300" dirty="0" smtClean="0"/>
              <a:t>5780 פעמים</a:t>
            </a:r>
            <a:endParaRPr lang="he-IL" sz="2300" dirty="0"/>
          </a:p>
        </p:txBody>
      </p:sp>
      <p:cxnSp>
        <p:nvCxnSpPr>
          <p:cNvPr id="32" name="מחבר ישר 31"/>
          <p:cNvCxnSpPr/>
          <p:nvPr/>
        </p:nvCxnSpPr>
        <p:spPr>
          <a:xfrm>
            <a:off x="7530125" y="3634354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6380945" y="3592199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8827758" y="3592199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8231028" y="3550044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>
            <a:off x="9764959" y="3592199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9168229" y="3550044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1" y="5591931"/>
            <a:ext cx="2514600" cy="34952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99" y="5338651"/>
            <a:ext cx="5499430" cy="1003325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H="1">
            <a:off x="9629775" y="5857569"/>
            <a:ext cx="590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220325" y="5448300"/>
            <a:ext cx="1743075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מכפלה של </a:t>
            </a:r>
          </a:p>
          <a:p>
            <a:pPr algn="ctr"/>
            <a:r>
              <a:rPr lang="he-IL" sz="2500" dirty="0" smtClean="0"/>
              <a:t>3 מטריצות!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26886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3026753" y="5607"/>
            <a:ext cx="4903173" cy="504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24950" y="213624"/>
            <a:ext cx="2717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הצבה של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60" y="314300"/>
            <a:ext cx="1727530" cy="3218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71590" y="1139825"/>
            <a:ext cx="1727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בפולינום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9" y="1139825"/>
            <a:ext cx="8041691" cy="4501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124950" y="2170775"/>
            <a:ext cx="2717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מטריצה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9" y="2207328"/>
            <a:ext cx="8793557" cy="45011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67974" y="3201724"/>
            <a:ext cx="1374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08" y="3023869"/>
            <a:ext cx="3286582" cy="100332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" y="3300474"/>
            <a:ext cx="3751783" cy="45011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" y="4686668"/>
            <a:ext cx="4204411" cy="45011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6" y="3940802"/>
            <a:ext cx="231343" cy="374675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" y="5779814"/>
            <a:ext cx="8556498" cy="912114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90" y="5679135"/>
            <a:ext cx="2969514" cy="912114"/>
          </a:xfrm>
          <a:prstGeom prst="rect">
            <a:avLst/>
          </a:prstGeom>
        </p:spPr>
      </p:pic>
      <p:cxnSp>
        <p:nvCxnSpPr>
          <p:cNvPr id="57" name="מחבר חץ ישר 56"/>
          <p:cNvCxnSpPr/>
          <p:nvPr/>
        </p:nvCxnSpPr>
        <p:spPr>
          <a:xfrm>
            <a:off x="2152650" y="5210175"/>
            <a:ext cx="0" cy="468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/>
          <p:nvPr/>
        </p:nvCxnSpPr>
        <p:spPr>
          <a:xfrm>
            <a:off x="3295650" y="5238750"/>
            <a:ext cx="885825" cy="44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/>
          <p:nvPr/>
        </p:nvCxnSpPr>
        <p:spPr>
          <a:xfrm>
            <a:off x="4391737" y="5136781"/>
            <a:ext cx="2323388" cy="64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0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34300" y="213624"/>
            <a:ext cx="4108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(קיילי-המילטון): תהא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70" y="314300"/>
            <a:ext cx="1727530" cy="32186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67974" y="2906449"/>
            <a:ext cx="1374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08" y="2728594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7" y="3005199"/>
            <a:ext cx="3490265" cy="45011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6" y="4391393"/>
            <a:ext cx="3671316" cy="45011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26" y="3645527"/>
            <a:ext cx="231343" cy="374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72024" y="213624"/>
            <a:ext cx="912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ויהא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55" y="284478"/>
            <a:ext cx="1025957" cy="417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2227" y="213624"/>
            <a:ext cx="1931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u="sng" dirty="0" smtClean="0"/>
              <a:t>הפ"א</a:t>
            </a:r>
            <a:r>
              <a:rPr lang="he-IL" sz="2800" dirty="0" smtClean="0"/>
              <a:t> שלה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734300" y="1362729"/>
            <a:ext cx="41083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83" y="1487972"/>
            <a:ext cx="2000250" cy="44272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1" y="5383860"/>
            <a:ext cx="8252917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14" y="5322681"/>
            <a:ext cx="2200275" cy="1003325"/>
          </a:xfrm>
          <a:prstGeom prst="rect">
            <a:avLst/>
          </a:prstGeom>
        </p:spPr>
      </p:pic>
      <p:cxnSp>
        <p:nvCxnSpPr>
          <p:cNvPr id="13" name="מחבר חץ ישר 12"/>
          <p:cNvCxnSpPr/>
          <p:nvPr/>
        </p:nvCxnSpPr>
        <p:spPr>
          <a:xfrm flipH="1">
            <a:off x="9182100" y="736844"/>
            <a:ext cx="1000125" cy="485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816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791825" y="2141603"/>
            <a:ext cx="930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45" y="420883"/>
            <a:ext cx="1727530" cy="321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1922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הפיכה. נסמן את הפ"א שלה כ</a:t>
            </a:r>
            <a:endParaRPr lang="he-IL" sz="2800" dirty="0"/>
          </a:p>
        </p:txBody>
      </p:sp>
      <p:pic>
        <p:nvPicPr>
          <p:cNvPr id="77" name="תמונה 7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00" y="1187838"/>
            <a:ext cx="7420586" cy="4475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96550" y="3170990"/>
            <a:ext cx="1226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10" y="3282981"/>
            <a:ext cx="289179" cy="29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84543" y="3170990"/>
            <a:ext cx="1226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הפיכה.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12" y="3348360"/>
            <a:ext cx="721690" cy="23385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83" y="3276786"/>
            <a:ext cx="1247242" cy="41742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06" y="3348360"/>
            <a:ext cx="721690" cy="23385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02" y="3276786"/>
            <a:ext cx="1757706" cy="41742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400" y="4018276"/>
            <a:ext cx="279121" cy="98069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8" y="3276786"/>
            <a:ext cx="1448409" cy="417424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9" y="4486342"/>
            <a:ext cx="357073" cy="25146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29" y="2256439"/>
            <a:ext cx="2688106" cy="38976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621800" y="2141603"/>
            <a:ext cx="1101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485185" y="4284730"/>
            <a:ext cx="2237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</a:t>
            </a:r>
            <a:endParaRPr lang="he-IL" sz="28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23" y="4447177"/>
            <a:ext cx="289179" cy="29923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940213" y="4335185"/>
            <a:ext cx="1639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הפיכה. </a:t>
            </a:r>
            <a:endParaRPr lang="he-IL" sz="28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58" y="4512556"/>
            <a:ext cx="973150" cy="299237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82" y="4512556"/>
            <a:ext cx="721690" cy="23385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474908" y="4395296"/>
            <a:ext cx="930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53" y="6054857"/>
            <a:ext cx="1780336" cy="41742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485185" y="5314117"/>
            <a:ext cx="22373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1162">
            <a:off x="5941131" y="5372207"/>
            <a:ext cx="721690" cy="23385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9108">
            <a:off x="7669370" y="5398273"/>
            <a:ext cx="721690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43" grpId="0"/>
      <p:bldP spid="45" grpId="0"/>
      <p:bldP spid="48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86799" y="477574"/>
            <a:ext cx="24225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הוכח כי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35" y="294849"/>
            <a:ext cx="3286582" cy="10033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27" y="1729784"/>
            <a:ext cx="3490265" cy="45011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47" y="3129506"/>
            <a:ext cx="4428211" cy="45011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6" y="2501923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43800" y="1630099"/>
            <a:ext cx="4298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הפ"א</a:t>
            </a:r>
            <a:endParaRPr lang="he-IL" sz="2800" dirty="0"/>
          </a:p>
        </p:txBody>
      </p:sp>
      <p:cxnSp>
        <p:nvCxnSpPr>
          <p:cNvPr id="12" name="מחבר מרפקי 11"/>
          <p:cNvCxnSpPr/>
          <p:nvPr/>
        </p:nvCxnSpPr>
        <p:spPr>
          <a:xfrm>
            <a:off x="2105025" y="1336663"/>
            <a:ext cx="5771034" cy="1352597"/>
          </a:xfrm>
          <a:prstGeom prst="bentConnector3">
            <a:avLst>
              <a:gd name="adj1" fmla="val -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48" y="3699830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61" y="4246410"/>
            <a:ext cx="2285772" cy="34701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64" y="4272988"/>
            <a:ext cx="2082089" cy="417424"/>
          </a:xfrm>
          <a:prstGeom prst="rect">
            <a:avLst/>
          </a:prstGeom>
        </p:spPr>
      </p:pic>
      <p:sp>
        <p:nvSpPr>
          <p:cNvPr id="27" name="סוגר מסולסל ימני 26"/>
          <p:cNvSpPr/>
          <p:nvPr/>
        </p:nvSpPr>
        <p:spPr>
          <a:xfrm rot="5400000">
            <a:off x="8549266" y="5320117"/>
            <a:ext cx="170177" cy="17411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28"/>
          <p:cNvSpPr txBox="1"/>
          <p:nvPr/>
        </p:nvSpPr>
        <p:spPr>
          <a:xfrm>
            <a:off x="-104775" y="477574"/>
            <a:ext cx="6572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ומצא את ההופכית בעזרת קיילי המילטון</a:t>
            </a:r>
            <a:endParaRPr lang="he-IL" sz="2800" dirty="0"/>
          </a:p>
        </p:txBody>
      </p:sp>
      <p:cxnSp>
        <p:nvCxnSpPr>
          <p:cNvPr id="30" name="מחבר חץ ישר 29"/>
          <p:cNvCxnSpPr/>
          <p:nvPr/>
        </p:nvCxnSpPr>
        <p:spPr>
          <a:xfrm flipV="1">
            <a:off x="2381250" y="2179898"/>
            <a:ext cx="7038849" cy="984822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2" y="3025129"/>
            <a:ext cx="1144143" cy="38976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11" y="3745696"/>
            <a:ext cx="231343" cy="37467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97" y="4406187"/>
            <a:ext cx="289179" cy="29923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3430" y="4294196"/>
            <a:ext cx="1226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הפיכה.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52" y="6393176"/>
            <a:ext cx="699059" cy="3445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6" y="4859337"/>
            <a:ext cx="231343" cy="3746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39" y="5551621"/>
            <a:ext cx="3022550" cy="5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18904" y="2518442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09" y="2630433"/>
            <a:ext cx="1051102" cy="30929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96">
            <a:off x="8333083" y="3120772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3813365"/>
            <a:ext cx="6349364" cy="177530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38" y="4511282"/>
            <a:ext cx="854964" cy="2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43600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220" y="420883"/>
            <a:ext cx="1727530" cy="3218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06455" y="303031"/>
            <a:ext cx="63409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 הקבוצה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4" y="1187838"/>
            <a:ext cx="7420586" cy="44759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4" y="339584"/>
            <a:ext cx="4729962" cy="45011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291737"/>
            <a:ext cx="9307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ת"ל.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035595" y="1112216"/>
            <a:ext cx="38203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את הפ"א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46" y="2033577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96" y="2806393"/>
            <a:ext cx="6990589" cy="412394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6115050" y="2220914"/>
            <a:ext cx="2924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035595" y="1940075"/>
            <a:ext cx="38203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קיילי המילטון</a:t>
            </a:r>
            <a:endParaRPr lang="he-IL" sz="2800" dirty="0"/>
          </a:p>
        </p:txBody>
      </p:sp>
      <p:sp>
        <p:nvSpPr>
          <p:cNvPr id="19" name="סוגר מסולסל ימני 18"/>
          <p:cNvSpPr/>
          <p:nvPr/>
        </p:nvSpPr>
        <p:spPr>
          <a:xfrm rot="5400000">
            <a:off x="5646754" y="82515"/>
            <a:ext cx="371872" cy="69905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TextBox 54"/>
          <p:cNvSpPr txBox="1"/>
          <p:nvPr/>
        </p:nvSpPr>
        <p:spPr>
          <a:xfrm>
            <a:off x="2820731" y="4059914"/>
            <a:ext cx="54054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צירוף לינארי לא </a:t>
            </a:r>
            <a:r>
              <a:rPr lang="he-IL" sz="2800" dirty="0" err="1" smtClean="0"/>
              <a:t>טריוואלי</a:t>
            </a:r>
            <a:r>
              <a:rPr lang="he-IL" sz="2800" dirty="0" smtClean="0"/>
              <a:t> שמתאפס!</a:t>
            </a:r>
            <a:endParaRPr lang="he-IL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6486525" y="4812389"/>
            <a:ext cx="1739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המקדם של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7" y="4912264"/>
            <a:ext cx="492862" cy="29923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907706" y="4812389"/>
            <a:ext cx="1739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שווה 1.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855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1" grpId="0"/>
      <p:bldP spid="19" grpId="0" animBg="1"/>
      <p:bldP spid="55" grpId="0"/>
      <p:bldP spid="57" grpId="0"/>
      <p:bldP spid="5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8" y="272329"/>
            <a:ext cx="1308735" cy="243840"/>
          </a:xfrm>
          <a:prstGeom prst="rect">
            <a:avLst/>
          </a:prstGeom>
        </p:spPr>
      </p:pic>
      <p:cxnSp>
        <p:nvCxnSpPr>
          <p:cNvPr id="123" name="מחבר חץ ישר 122"/>
          <p:cNvCxnSpPr/>
          <p:nvPr/>
        </p:nvCxnSpPr>
        <p:spPr>
          <a:xfrm flipH="1">
            <a:off x="7935570" y="1379661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796757" y="246591"/>
            <a:ext cx="107443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נתונה</a:t>
            </a:r>
            <a:endParaRPr lang="he-IL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0042976" y="784585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מטרה: למצוא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984" y="868541"/>
            <a:ext cx="1047750" cy="2952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250423" y="1434820"/>
            <a:ext cx="18770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המקיימים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39" y="1430083"/>
            <a:ext cx="1513789" cy="3042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95499" y="1779683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787041" y="1736902"/>
            <a:ext cx="670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32" y="2534567"/>
            <a:ext cx="1308735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211128" y="2468910"/>
            <a:ext cx="2281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נקראת </a:t>
            </a:r>
            <a:r>
              <a:rPr lang="he-IL" sz="2000" dirty="0" err="1" smtClean="0"/>
              <a:t>לכסינה</a:t>
            </a:r>
            <a:r>
              <a:rPr lang="he-IL" sz="2000" dirty="0" smtClean="0"/>
              <a:t> אם</a:t>
            </a:r>
            <a:endParaRPr lang="he-IL" sz="20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3119097"/>
            <a:ext cx="4949190" cy="17068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82886" y="4123033"/>
            <a:ext cx="8738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הפיכה</a:t>
            </a:r>
            <a:endParaRPr lang="he-IL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153373" y="5076054"/>
            <a:ext cx="103862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</a:t>
            </a:r>
            <a:endParaRPr lang="he-IL" sz="20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13" y="5131964"/>
            <a:ext cx="247650" cy="26860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250423" y="5047254"/>
            <a:ext cx="6750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5055955"/>
            <a:ext cx="1800926" cy="316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473471" y="5047254"/>
            <a:ext cx="17362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מורכבת </a:t>
            </a:r>
            <a:r>
              <a:rPr lang="he-IL" sz="2000" dirty="0" err="1" smtClean="0"/>
              <a:t>מו"ע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939182"/>
            <a:ext cx="158115" cy="2228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34971" y="825427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ע"ע</a:t>
            </a:r>
            <a:endParaRPr lang="he-IL" sz="2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1017575"/>
            <a:ext cx="348578" cy="11295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903883"/>
            <a:ext cx="2945130" cy="3162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1" y="1426097"/>
            <a:ext cx="134107" cy="2171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77" y="1993264"/>
            <a:ext cx="140970" cy="1428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34971" y="1834221"/>
            <a:ext cx="6229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err="1"/>
              <a:t>ו</a:t>
            </a:r>
            <a:r>
              <a:rPr lang="he-IL" sz="2000" dirty="0" err="1" smtClean="0"/>
              <a:t>"ע</a:t>
            </a:r>
            <a:endParaRPr lang="he-IL" sz="20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6" y="2026369"/>
            <a:ext cx="348578" cy="11295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9" y="1912677"/>
            <a:ext cx="3366135" cy="3162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20" y="5782151"/>
            <a:ext cx="55168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כל מטריצה ממשית וסימטרית היא </a:t>
            </a:r>
            <a:r>
              <a:rPr lang="he-IL" sz="2000" dirty="0" err="1" smtClean="0"/>
              <a:t>לכסינה</a:t>
            </a:r>
            <a:endParaRPr lang="he-IL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9243448" y="6272799"/>
            <a:ext cx="2837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ומתקיים ש: ניתן לבחור</a:t>
            </a:r>
            <a:endParaRPr lang="he-IL" sz="20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96" y="6365221"/>
            <a:ext cx="228600" cy="21526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21039" y="6272799"/>
            <a:ext cx="8014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כך ש:</a:t>
            </a:r>
            <a:endParaRPr lang="he-IL" sz="20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89" y="6342360"/>
            <a:ext cx="1329690" cy="26098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473196" y="2207225"/>
            <a:ext cx="0" cy="26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/>
          <p:nvPr/>
        </p:nvCxnSpPr>
        <p:spPr>
          <a:xfrm>
            <a:off x="9473196" y="5493034"/>
            <a:ext cx="0" cy="27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 flipH="1">
            <a:off x="2563562" y="1050624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17320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 של </a:t>
            </a:r>
            <a:endParaRPr lang="he-IL" sz="20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2" y="466035"/>
            <a:ext cx="283845" cy="27051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-16476" y="40123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הוא</a:t>
            </a:r>
            <a:endParaRPr lang="he-IL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01168" y="870109"/>
            <a:ext cx="22116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החזקה </a:t>
            </a:r>
            <a:r>
              <a:rPr lang="he-IL" sz="2000" dirty="0" err="1" smtClean="0"/>
              <a:t>המקס</a:t>
            </a:r>
            <a:r>
              <a:rPr lang="he-IL" sz="2000" dirty="0" smtClean="0"/>
              <a:t>' של</a:t>
            </a:r>
            <a:endParaRPr lang="he-IL" sz="20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5" y="1437632"/>
            <a:ext cx="855345" cy="27051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31920" y="1297075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</a:t>
            </a:r>
            <a:endParaRPr lang="he-IL" sz="20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" y="1425378"/>
            <a:ext cx="777240" cy="31623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42710" y="2201772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 של 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32" y="2274976"/>
            <a:ext cx="283845" cy="27051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446"/>
            <a:ext cx="1360170" cy="30099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" y="3050651"/>
            <a:ext cx="440055" cy="25527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742710" y="2968661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</a:t>
            </a:r>
            <a:endParaRPr lang="he-IL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76630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ר"ג</a:t>
            </a:r>
            <a:endParaRPr lang="he-IL" sz="20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3045824"/>
            <a:ext cx="196215" cy="24574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126626" y="2978231"/>
            <a:ext cx="749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ר"א</a:t>
            </a:r>
            <a:endParaRPr lang="he-IL" sz="2000" dirty="0"/>
          </a:p>
        </p:txBody>
      </p:sp>
      <p:cxnSp>
        <p:nvCxnSpPr>
          <p:cNvPr id="63" name="מחבר חץ ישר 62"/>
          <p:cNvCxnSpPr/>
          <p:nvPr/>
        </p:nvCxnSpPr>
        <p:spPr>
          <a:xfrm flipH="1">
            <a:off x="2660216" y="2082846"/>
            <a:ext cx="324036" cy="1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1264796" y="2684829"/>
            <a:ext cx="0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V="1">
            <a:off x="5052112" y="531313"/>
            <a:ext cx="9144" cy="18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45" y="72686"/>
            <a:ext cx="1449705" cy="31623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56045" y="9714"/>
            <a:ext cx="22425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 קיילי-המילטון:</a:t>
            </a:r>
            <a:endParaRPr lang="he-IL" sz="2000" dirty="0"/>
          </a:p>
        </p:txBody>
      </p:sp>
      <p:sp>
        <p:nvSpPr>
          <p:cNvPr id="35" name="מלבן 34"/>
          <p:cNvSpPr/>
          <p:nvPr/>
        </p:nvSpPr>
        <p:spPr>
          <a:xfrm>
            <a:off x="35664" y="246591"/>
            <a:ext cx="2480524" cy="17466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מלבן 66"/>
          <p:cNvSpPr/>
          <p:nvPr/>
        </p:nvSpPr>
        <p:spPr>
          <a:xfrm>
            <a:off x="15135" y="2169587"/>
            <a:ext cx="2632504" cy="51524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מלבן 67"/>
          <p:cNvSpPr/>
          <p:nvPr/>
        </p:nvSpPr>
        <p:spPr>
          <a:xfrm>
            <a:off x="3012168" y="714608"/>
            <a:ext cx="4917760" cy="167197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מלבן 68"/>
          <p:cNvSpPr/>
          <p:nvPr/>
        </p:nvSpPr>
        <p:spPr>
          <a:xfrm>
            <a:off x="3011246" y="33578"/>
            <a:ext cx="4918681" cy="48706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מלבן 69"/>
          <p:cNvSpPr/>
          <p:nvPr/>
        </p:nvSpPr>
        <p:spPr>
          <a:xfrm>
            <a:off x="8396868" y="130707"/>
            <a:ext cx="3609203" cy="204908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מלבן 70"/>
          <p:cNvSpPr/>
          <p:nvPr/>
        </p:nvSpPr>
        <p:spPr>
          <a:xfrm>
            <a:off x="6565393" y="2471684"/>
            <a:ext cx="5489632" cy="302135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3" name="מלבן 72"/>
          <p:cNvSpPr/>
          <p:nvPr/>
        </p:nvSpPr>
        <p:spPr>
          <a:xfrm>
            <a:off x="6482886" y="5828036"/>
            <a:ext cx="564454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מלבן 74"/>
          <p:cNvSpPr/>
          <p:nvPr/>
        </p:nvSpPr>
        <p:spPr>
          <a:xfrm>
            <a:off x="33186" y="2936485"/>
            <a:ext cx="2642400" cy="51858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6" name="מחבר חץ ישר 75"/>
          <p:cNvCxnSpPr/>
          <p:nvPr/>
        </p:nvCxnSpPr>
        <p:spPr>
          <a:xfrm flipH="1">
            <a:off x="6158851" y="4074430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69707" y="2567226"/>
            <a:ext cx="3587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משפט: </a:t>
            </a:r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2" y="3282424"/>
            <a:ext cx="1308735" cy="24384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11772" y="3195779"/>
            <a:ext cx="9328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לכסינה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3850755"/>
            <a:ext cx="348578" cy="112954"/>
          </a:xfrm>
          <a:prstGeom prst="rect">
            <a:avLst/>
          </a:prstGeom>
        </p:spPr>
      </p:pic>
      <p:sp>
        <p:nvSpPr>
          <p:cNvPr id="81" name="מלבן 80"/>
          <p:cNvSpPr/>
          <p:nvPr/>
        </p:nvSpPr>
        <p:spPr>
          <a:xfrm>
            <a:off x="2887598" y="2582066"/>
            <a:ext cx="3540820" cy="4499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2" name="מחבר חץ ישר 81"/>
          <p:cNvCxnSpPr/>
          <p:nvPr/>
        </p:nvCxnSpPr>
        <p:spPr>
          <a:xfrm flipH="1">
            <a:off x="6395389" y="2912327"/>
            <a:ext cx="154031" cy="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08960" y="3707177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קיימים לה </a:t>
            </a:r>
            <a:endParaRPr lang="he-IL" sz="20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54" y="3850755"/>
            <a:ext cx="173355" cy="14287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762655" y="3694091"/>
            <a:ext cx="10705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ו"ע</a:t>
            </a:r>
            <a:r>
              <a:rPr lang="he-IL" sz="2000" dirty="0" smtClean="0"/>
              <a:t>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85" name="תמונה 8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323088"/>
            <a:ext cx="348578" cy="112954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108960" y="4209708"/>
            <a:ext cx="21999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קיים בסיס של </a:t>
            </a:r>
            <a:r>
              <a:rPr lang="he-IL" sz="2000" dirty="0" err="1" smtClean="0"/>
              <a:t>ו"ע</a:t>
            </a:r>
            <a:endParaRPr lang="he-IL" sz="20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4738944"/>
            <a:ext cx="348578" cy="112954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551948" y="4609818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הפ"א </a:t>
            </a:r>
            <a:r>
              <a:rPr lang="he-IL" sz="2000" dirty="0" err="1" smtClean="0"/>
              <a:t>מל"ל</a:t>
            </a:r>
            <a:r>
              <a:rPr lang="he-IL" sz="2000" dirty="0" smtClean="0"/>
              <a:t> + לכל ע"ע מתקיים כי ר"ג=ר"א</a:t>
            </a:r>
            <a:endParaRPr lang="he-IL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3986479" y="1203106"/>
            <a:ext cx="7426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פ"א</a:t>
            </a:r>
            <a:endParaRPr lang="he-IL" sz="2000" dirty="0"/>
          </a:p>
        </p:txBody>
      </p:sp>
      <p:pic>
        <p:nvPicPr>
          <p:cNvPr id="90" name="תמונה 89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2" y="5131964"/>
            <a:ext cx="348578" cy="112954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1948" y="5032002"/>
            <a:ext cx="4756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הפ"מ</a:t>
            </a:r>
            <a:r>
              <a:rPr lang="he-IL" sz="2000" dirty="0" smtClean="0"/>
              <a:t> מתפרק לגורמים </a:t>
            </a:r>
            <a:r>
              <a:rPr lang="he-IL" sz="2000" dirty="0" err="1" smtClean="0"/>
              <a:t>לינארים</a:t>
            </a:r>
            <a:r>
              <a:rPr lang="he-IL" sz="2000" dirty="0" smtClean="0"/>
              <a:t> שונים.</a:t>
            </a:r>
            <a:endParaRPr lang="he-IL" sz="2000" dirty="0"/>
          </a:p>
        </p:txBody>
      </p:sp>
      <p:grpSp>
        <p:nvGrpSpPr>
          <p:cNvPr id="105" name="קבוצה 104"/>
          <p:cNvGrpSpPr/>
          <p:nvPr/>
        </p:nvGrpSpPr>
        <p:grpSpPr>
          <a:xfrm>
            <a:off x="916400" y="3119097"/>
            <a:ext cx="5090423" cy="2415850"/>
            <a:chOff x="916400" y="3119097"/>
            <a:chExt cx="5090423" cy="2415850"/>
          </a:xfrm>
        </p:grpSpPr>
        <p:cxnSp>
          <p:nvCxnSpPr>
            <p:cNvPr id="27" name="מחבר ישר 26"/>
            <p:cNvCxnSpPr/>
            <p:nvPr/>
          </p:nvCxnSpPr>
          <p:spPr>
            <a:xfrm>
              <a:off x="5972783" y="3119097"/>
              <a:ext cx="29815" cy="24158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ישר 59"/>
            <p:cNvCxnSpPr/>
            <p:nvPr/>
          </p:nvCxnSpPr>
          <p:spPr>
            <a:xfrm>
              <a:off x="2733474" y="3119097"/>
              <a:ext cx="3254216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ישר 71"/>
            <p:cNvCxnSpPr/>
            <p:nvPr/>
          </p:nvCxnSpPr>
          <p:spPr>
            <a:xfrm>
              <a:off x="2723746" y="3119097"/>
              <a:ext cx="9728" cy="14040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מחבר ישר 93"/>
            <p:cNvCxnSpPr/>
            <p:nvPr/>
          </p:nvCxnSpPr>
          <p:spPr>
            <a:xfrm>
              <a:off x="932505" y="4507397"/>
              <a:ext cx="1800969" cy="15746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ישר 96"/>
            <p:cNvCxnSpPr/>
            <p:nvPr/>
          </p:nvCxnSpPr>
          <p:spPr>
            <a:xfrm flipH="1">
              <a:off x="932505" y="4507397"/>
              <a:ext cx="1" cy="102755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מחבר ישר 98"/>
            <p:cNvCxnSpPr/>
            <p:nvPr/>
          </p:nvCxnSpPr>
          <p:spPr>
            <a:xfrm>
              <a:off x="916400" y="5534947"/>
              <a:ext cx="5090423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555047" y="5870923"/>
            <a:ext cx="551688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משפט: עבור מטריצה ממשית וסימטרית מתקיים כי:</a:t>
            </a:r>
          </a:p>
          <a:p>
            <a:pPr algn="ctr"/>
            <a:r>
              <a:rPr lang="he-IL" sz="2000" dirty="0" err="1" smtClean="0"/>
              <a:t>ו"ע</a:t>
            </a:r>
            <a:r>
              <a:rPr lang="he-IL" sz="2000" dirty="0" smtClean="0"/>
              <a:t> של ע"ע שונים הם </a:t>
            </a:r>
            <a:r>
              <a:rPr lang="he-IL" sz="2000" dirty="0" err="1" smtClean="0"/>
              <a:t>או"ג</a:t>
            </a:r>
            <a:endParaRPr lang="he-IL" sz="2000" dirty="0"/>
          </a:p>
        </p:txBody>
      </p:sp>
      <p:sp>
        <p:nvSpPr>
          <p:cNvPr id="109" name="מלבן 108"/>
          <p:cNvSpPr/>
          <p:nvPr/>
        </p:nvSpPr>
        <p:spPr>
          <a:xfrm>
            <a:off x="713232" y="5828036"/>
            <a:ext cx="5304382" cy="99275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0" name="מחבר חץ ישר 109"/>
          <p:cNvCxnSpPr/>
          <p:nvPr/>
        </p:nvCxnSpPr>
        <p:spPr>
          <a:xfrm flipH="1">
            <a:off x="6158851" y="6307756"/>
            <a:ext cx="324035" cy="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10"/>
          <p:cNvSpPr/>
          <p:nvPr/>
        </p:nvSpPr>
        <p:spPr>
          <a:xfrm>
            <a:off x="713232" y="5794190"/>
            <a:ext cx="11414196" cy="981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64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1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86" y="249175"/>
            <a:ext cx="7680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3" y="1215908"/>
            <a:ext cx="3422364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83466" y="1645032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66065" y="1689194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267700" y="1037189"/>
            <a:ext cx="379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מטריצה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 כלומר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66" y="1942559"/>
            <a:ext cx="231343" cy="37467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2883466" y="1037189"/>
            <a:ext cx="882086" cy="131548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76" y="1157351"/>
            <a:ext cx="372161" cy="23385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1" y="1056767"/>
            <a:ext cx="1548994" cy="33444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8" y="2492546"/>
            <a:ext cx="1740103" cy="34450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0" y="3130921"/>
            <a:ext cx="2700681" cy="150373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511750" y="2126734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אבחנה: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0" y="3086759"/>
            <a:ext cx="2401444" cy="175267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74" y="2751279"/>
            <a:ext cx="301752" cy="284150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27" y="2893354"/>
            <a:ext cx="5117213" cy="2253082"/>
          </a:xfrm>
          <a:prstGeom prst="rect">
            <a:avLst/>
          </a:prstGeom>
        </p:spPr>
      </p:pic>
      <p:cxnSp>
        <p:nvCxnSpPr>
          <p:cNvPr id="53" name="מחבר חץ ישר 52"/>
          <p:cNvCxnSpPr/>
          <p:nvPr/>
        </p:nvCxnSpPr>
        <p:spPr>
          <a:xfrm flipH="1" flipV="1">
            <a:off x="8772525" y="5472900"/>
            <a:ext cx="1114425" cy="50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תמונה 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55" y="6085755"/>
            <a:ext cx="3331845" cy="354330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166" y="4033740"/>
            <a:ext cx="626135" cy="28163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72" y="6205164"/>
            <a:ext cx="372161" cy="233858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" y="5613151"/>
            <a:ext cx="3570732" cy="1252271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66" y="5238476"/>
            <a:ext cx="231343" cy="374675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14" y="5772988"/>
            <a:ext cx="1991563" cy="417424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467350" y="6295905"/>
            <a:ext cx="11662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732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  <p:bldP spid="6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1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86" y="249175"/>
            <a:ext cx="7680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3" y="1215908"/>
            <a:ext cx="3422364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83466" y="1645032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66065" y="1689194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267700" y="1037189"/>
            <a:ext cx="379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מטריצה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 כלומר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2" y="1787287"/>
            <a:ext cx="1736750" cy="3797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511750" y="2126734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28" y="2778739"/>
            <a:ext cx="6176772" cy="13761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33900" y="3148261"/>
            <a:ext cx="13404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או"נ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94" y="4390723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14" y="3349896"/>
            <a:ext cx="372161" cy="23385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" y="2778739"/>
            <a:ext cx="4357116" cy="137617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5090758"/>
            <a:ext cx="3458718" cy="137617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2" y="5090758"/>
            <a:ext cx="3458718" cy="137617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88" y="5090758"/>
            <a:ext cx="2263140" cy="13670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0" y="3867503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086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1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86" y="249175"/>
            <a:ext cx="7680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3" y="1215908"/>
            <a:ext cx="3422364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83466" y="1645032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66065" y="1689194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267700" y="1037189"/>
            <a:ext cx="379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מטריצה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 כלומר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0725150" y="2761044"/>
            <a:ext cx="1341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46" y="2894410"/>
            <a:ext cx="1775307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81725" y="2778739"/>
            <a:ext cx="1969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30" y="2938415"/>
            <a:ext cx="721690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2" y="2873036"/>
            <a:ext cx="289179" cy="299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57475" y="2761044"/>
            <a:ext cx="1516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4" y="2821579"/>
            <a:ext cx="1571625" cy="43754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2" y="1787287"/>
            <a:ext cx="1736750" cy="3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91650" y="249175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מלכסנים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6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00725" y="249175"/>
            <a:ext cx="17122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סימטרית?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301" y="249175"/>
            <a:ext cx="4943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תשובה: כמו מקודם + שינויים קלים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2082801"/>
            <a:ext cx="1564081" cy="8826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1911808"/>
            <a:ext cx="1674723" cy="105361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2415985"/>
            <a:ext cx="417424" cy="4526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7" y="1911808"/>
            <a:ext cx="2177643" cy="988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1544240"/>
            <a:ext cx="8851390" cy="2313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1109248"/>
            <a:ext cx="228829" cy="188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48115" y="903838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3826" y="5745100"/>
            <a:ext cx="119432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משפט: עבור מטריצה ממשית וסימטרית מתקיים כי:</a:t>
            </a:r>
          </a:p>
          <a:p>
            <a:pPr algn="ctr"/>
            <a:r>
              <a:rPr lang="he-IL" sz="2800" dirty="0" err="1"/>
              <a:t>ו"ע</a:t>
            </a:r>
            <a:r>
              <a:rPr lang="he-IL" sz="2800" dirty="0"/>
              <a:t> של ע"ע שונים הם </a:t>
            </a:r>
            <a:r>
              <a:rPr lang="he-IL" sz="2800" dirty="0" err="1"/>
              <a:t>או"ג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2021980"/>
            <a:ext cx="279121" cy="279121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2066352"/>
            <a:ext cx="279121" cy="27912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2066352"/>
            <a:ext cx="279121" cy="2791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15475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3587" y="3543082"/>
            <a:ext cx="372161" cy="14333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0034" y="3543083"/>
            <a:ext cx="372161" cy="143332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652" y="3543084"/>
            <a:ext cx="372161" cy="1433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77781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5986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8" y="4388830"/>
            <a:ext cx="1755191" cy="88262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4217837"/>
            <a:ext cx="1868347" cy="105361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4722014"/>
            <a:ext cx="417424" cy="4526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8" y="4217837"/>
            <a:ext cx="2363723" cy="98823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4328009"/>
            <a:ext cx="279121" cy="279121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4372381"/>
            <a:ext cx="279121" cy="279121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4372381"/>
            <a:ext cx="279121" cy="279121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1419225" y="4124325"/>
            <a:ext cx="9055783" cy="5976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TextBox 64"/>
          <p:cNvSpPr txBox="1"/>
          <p:nvPr/>
        </p:nvSpPr>
        <p:spPr>
          <a:xfrm>
            <a:off x="11139340" y="4124325"/>
            <a:ext cx="927701" cy="6091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e-I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2800" dirty="0" err="1" smtClean="0">
                <a:solidFill>
                  <a:schemeClr val="tx1"/>
                </a:solidFill>
              </a:rPr>
              <a:t>או"נ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67" name="מחבר חץ ישר 66"/>
          <p:cNvCxnSpPr>
            <a:stCxn id="65" idx="1"/>
          </p:cNvCxnSpPr>
          <p:nvPr/>
        </p:nvCxnSpPr>
        <p:spPr>
          <a:xfrm flipH="1" flipV="1">
            <a:off x="10617955" y="442316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3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9" grpId="0"/>
      <p:bldP spid="39" grpId="1"/>
      <p:bldP spid="45" grpId="0"/>
      <p:bldP spid="49" grpId="0"/>
      <p:bldP spid="50" grpId="0"/>
      <p:bldP spid="64" grpId="0" animBg="1"/>
      <p:bldP spid="6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91650" y="249175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מלכסנים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6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00725" y="249175"/>
            <a:ext cx="17122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סימטרית?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301" y="249175"/>
            <a:ext cx="4943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תשובה: כמו מקודם + שינויים קלים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2082801"/>
            <a:ext cx="1564081" cy="8826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1911808"/>
            <a:ext cx="1674723" cy="105361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2415985"/>
            <a:ext cx="417424" cy="4526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7" y="1911808"/>
            <a:ext cx="2177643" cy="988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1544240"/>
            <a:ext cx="8851390" cy="2313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1109248"/>
            <a:ext cx="228829" cy="188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48115" y="903838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2021980"/>
            <a:ext cx="279121" cy="279121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2066352"/>
            <a:ext cx="279121" cy="27912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2066352"/>
            <a:ext cx="279121" cy="2791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15475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3587" y="3543082"/>
            <a:ext cx="372161" cy="14333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0034" y="3543083"/>
            <a:ext cx="372161" cy="143332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652" y="3543084"/>
            <a:ext cx="372161" cy="1433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77781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5986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8" y="4388830"/>
            <a:ext cx="1755191" cy="88262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4217837"/>
            <a:ext cx="1868347" cy="105361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4722014"/>
            <a:ext cx="417424" cy="4526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8" y="4217837"/>
            <a:ext cx="2363723" cy="98823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4328009"/>
            <a:ext cx="279121" cy="279121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4372381"/>
            <a:ext cx="279121" cy="279121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4372381"/>
            <a:ext cx="279121" cy="279121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1419225" y="4124325"/>
            <a:ext cx="9055783" cy="5976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TextBox 64"/>
          <p:cNvSpPr txBox="1"/>
          <p:nvPr/>
        </p:nvSpPr>
        <p:spPr>
          <a:xfrm>
            <a:off x="11139340" y="4124325"/>
            <a:ext cx="927701" cy="6091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e-I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2800" dirty="0" err="1" smtClean="0">
                <a:solidFill>
                  <a:schemeClr val="tx1"/>
                </a:solidFill>
              </a:rPr>
              <a:t>או"נ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67" name="מחבר חץ ישר 66"/>
          <p:cNvCxnSpPr>
            <a:stCxn id="65" idx="1"/>
          </p:cNvCxnSpPr>
          <p:nvPr/>
        </p:nvCxnSpPr>
        <p:spPr>
          <a:xfrm flipH="1" flipV="1">
            <a:off x="10617955" y="442316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6" y="5880913"/>
            <a:ext cx="3980612" cy="4174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28859" y="6334780"/>
            <a:ext cx="7807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98" y="5880913"/>
            <a:ext cx="2818867" cy="357073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H="1" flipV="1">
            <a:off x="8262506" y="610271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71207" y="5672517"/>
            <a:ext cx="2675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אלכסונית עם ע"ע על האלכסון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674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467850" y="303031"/>
            <a:ext cx="22547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לכסנו </a:t>
            </a:r>
            <a:endParaRPr lang="en-US" sz="2800" dirty="0" smtClean="0"/>
          </a:p>
          <a:p>
            <a:r>
              <a:rPr lang="he-IL" sz="2800" dirty="0" err="1" smtClean="0"/>
              <a:t>או"ג</a:t>
            </a:r>
            <a:r>
              <a:rPr lang="he-IL" sz="2800" dirty="0" smtClean="0"/>
              <a:t> את 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56" y="182511"/>
            <a:ext cx="4320083" cy="150373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709321"/>
            <a:ext cx="4342715" cy="4501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54" y="817447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9236" y="41421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1342174"/>
            <a:ext cx="231343" cy="37467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3" y="1839556"/>
            <a:ext cx="2849041" cy="3696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7611" y="1704742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2353185"/>
            <a:ext cx="231343" cy="37467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9737"/>
            <a:ext cx="5581649" cy="1503732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2" y="5189501"/>
            <a:ext cx="3377109" cy="150373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2" y="2889324"/>
            <a:ext cx="329413" cy="2464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6" y="2878520"/>
            <a:ext cx="339471" cy="246431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26" y="3959938"/>
            <a:ext cx="372161" cy="143332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3256665"/>
            <a:ext cx="5784610" cy="1503732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26" y="5941367"/>
            <a:ext cx="372161" cy="14333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03" y="5189501"/>
            <a:ext cx="3211145" cy="1503732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64" y="5066285"/>
            <a:ext cx="341986" cy="251460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48" y="2889325"/>
            <a:ext cx="427483" cy="246431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63" y="2889326"/>
            <a:ext cx="437541" cy="246431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88" y="5071314"/>
            <a:ext cx="440056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467850" y="303031"/>
            <a:ext cx="22547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לכסנו </a:t>
            </a:r>
            <a:endParaRPr lang="en-US" sz="2800" dirty="0" smtClean="0"/>
          </a:p>
          <a:p>
            <a:r>
              <a:rPr lang="he-IL" sz="2800" dirty="0" err="1" smtClean="0"/>
              <a:t>או"ג</a:t>
            </a:r>
            <a:r>
              <a:rPr lang="he-IL" sz="2800" dirty="0" smtClean="0"/>
              <a:t> את 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56" y="182511"/>
            <a:ext cx="4320083" cy="150373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8" y="709321"/>
            <a:ext cx="4342715" cy="4501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54" y="817447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9236" y="41421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1342174"/>
            <a:ext cx="231343" cy="37467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3" y="1839556"/>
            <a:ext cx="2849041" cy="3696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7611" y="1704742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55" y="3012540"/>
            <a:ext cx="8594903" cy="1528877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4704888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55" y="5243034"/>
            <a:ext cx="6341822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0" y="3543120"/>
            <a:ext cx="372161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97345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סיכום: אלגוריתם </a:t>
            </a:r>
            <a:r>
              <a:rPr lang="he-IL" sz="4000" dirty="0" err="1" smtClean="0">
                <a:cs typeface="+mj-cs"/>
              </a:rPr>
              <a:t>לליכסון</a:t>
            </a:r>
            <a:r>
              <a:rPr lang="he-IL" sz="4000" dirty="0" smtClean="0">
                <a:cs typeface="+mj-cs"/>
              </a:rPr>
              <a:t> </a:t>
            </a:r>
            <a:r>
              <a:rPr lang="he-IL" sz="4000" dirty="0" err="1" smtClean="0">
                <a:cs typeface="+mj-cs"/>
              </a:rPr>
              <a:t>או"ג</a:t>
            </a:r>
            <a:r>
              <a:rPr lang="he-IL" sz="4000" dirty="0" smtClean="0">
                <a:cs typeface="+mj-cs"/>
              </a:rPr>
              <a:t> מטריצה סימטרית נתונה</a:t>
            </a:r>
            <a:endParaRPr lang="he-IL" sz="40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27136"/>
            <a:ext cx="1727530" cy="321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78374" y="104011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חשב את הפ"א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178373" y="221377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מצא את </a:t>
            </a:r>
            <a:r>
              <a:rPr lang="he-IL" sz="2800" dirty="0" err="1" smtClean="0"/>
              <a:t>הע"</a:t>
            </a:r>
            <a:r>
              <a:rPr lang="he-IL" sz="2800" dirty="0" err="1"/>
              <a:t>ע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3322073"/>
            <a:ext cx="104382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לכל ע"ע         מצאו בעזרת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בסיס          </a:t>
            </a:r>
            <a:r>
              <a:rPr lang="he-IL" sz="2800" dirty="0" err="1" smtClean="0"/>
              <a:t>או"נ</a:t>
            </a:r>
            <a:r>
              <a:rPr lang="he-IL" sz="2800" dirty="0" smtClean="0"/>
              <a:t>  ל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524748" y="4594565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נגדיר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1032877"/>
            <a:ext cx="1025957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18" y="2289534"/>
            <a:ext cx="1775308" cy="36964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4689815"/>
            <a:ext cx="2896819" cy="417424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2918065"/>
            <a:ext cx="196291" cy="31790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4017774"/>
            <a:ext cx="196291" cy="31790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1709186"/>
            <a:ext cx="196291" cy="317906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5270874"/>
            <a:ext cx="196291" cy="31790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94" y="6098815"/>
            <a:ext cx="1815541" cy="3445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0" y="5658917"/>
            <a:ext cx="2713253" cy="11352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24748" y="5588780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2286000" y="2474357"/>
            <a:ext cx="1172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725" y="2027092"/>
            <a:ext cx="13906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לא בהכרח שונים!</a:t>
            </a:r>
            <a:endParaRPr lang="he-IL" sz="22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06" y="3436579"/>
            <a:ext cx="208712" cy="2942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87" y="3402617"/>
            <a:ext cx="404851" cy="35204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9" y="3435842"/>
            <a:ext cx="485318" cy="349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10708" y="4594565"/>
            <a:ext cx="2164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. כאשר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11" y="4623782"/>
            <a:ext cx="3621024" cy="6965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2615" y="5036847"/>
            <a:ext cx="8497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ע"ע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6049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39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67450" y="2518442"/>
            <a:ext cx="5584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הדרגה של הפ"א =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4" y="2685754"/>
            <a:ext cx="228829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619489" y="366840"/>
            <a:ext cx="23381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הגדרה: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63" y="467515"/>
            <a:ext cx="1727530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2536" y="366840"/>
            <a:ext cx="5555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הפולינום </a:t>
            </a:r>
            <a:r>
              <a:rPr lang="he-IL" sz="2800" dirty="0" err="1" smtClean="0"/>
              <a:t>האופיני</a:t>
            </a:r>
            <a:r>
              <a:rPr lang="he-IL" sz="2800" dirty="0" smtClean="0"/>
              <a:t> (פ"א) שלה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8904" y="1116648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 להיות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" y="419737"/>
            <a:ext cx="2258111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74" y="1222444"/>
            <a:ext cx="308792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24625" y="2518442"/>
            <a:ext cx="5584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  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38" y="2619117"/>
            <a:ext cx="2250567" cy="384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9350" y="2480631"/>
            <a:ext cx="55517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צמודות. הוכיחו כי יש להם אותו </a:t>
            </a:r>
            <a:r>
              <a:rPr lang="he-IL" sz="2800" dirty="0" smtClean="0"/>
              <a:t>פ"א.</a:t>
            </a:r>
            <a:endParaRPr lang="he-IL" sz="2800" dirty="0"/>
          </a:p>
          <a:p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17" y="3589751"/>
            <a:ext cx="3170904" cy="34450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8" y="4812990"/>
            <a:ext cx="10262079" cy="4475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24625" y="3368926"/>
            <a:ext cx="55842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97" y="3095353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97" y="4193629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3" y="5859080"/>
            <a:ext cx="5992292" cy="447599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>
            <a:off x="1784157" y="4193629"/>
            <a:ext cx="139893" cy="582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19175" y="3762001"/>
            <a:ext cx="11144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28" name="מחבר חץ ישר 27"/>
          <p:cNvCxnSpPr/>
          <p:nvPr/>
        </p:nvCxnSpPr>
        <p:spPr>
          <a:xfrm flipH="1">
            <a:off x="4143375" y="4048125"/>
            <a:ext cx="2476501" cy="817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/>
          <p:nvPr/>
        </p:nvCxnSpPr>
        <p:spPr>
          <a:xfrm flipH="1" flipV="1">
            <a:off x="7443968" y="5343525"/>
            <a:ext cx="2462032" cy="51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083331" y="5660348"/>
            <a:ext cx="17684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פילוג במטריצות + </a:t>
            </a:r>
            <a:r>
              <a:rPr lang="he-IL" dirty="0" err="1" smtClean="0"/>
              <a:t>סקלאר</a:t>
            </a:r>
            <a:r>
              <a:rPr lang="he-IL" dirty="0" smtClean="0"/>
              <a:t> נודד</a:t>
            </a:r>
            <a:endParaRPr lang="he-IL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389733" y="4193629"/>
            <a:ext cx="219176" cy="1665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95250" y="3441865"/>
            <a:ext cx="12668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דטרמיננטה</a:t>
            </a:r>
          </a:p>
          <a:p>
            <a:pPr algn="ctr"/>
            <a:r>
              <a:rPr lang="he-IL" dirty="0" smtClean="0"/>
              <a:t>כפלית</a:t>
            </a:r>
            <a:endParaRPr lang="he-IL" dirty="0"/>
          </a:p>
        </p:txBody>
      </p:sp>
      <p:cxnSp>
        <p:nvCxnSpPr>
          <p:cNvPr id="37" name="מחבר ישר 36"/>
          <p:cNvCxnSpPr/>
          <p:nvPr/>
        </p:nvCxnSpPr>
        <p:spPr>
          <a:xfrm>
            <a:off x="4495564" y="5479276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1205121" y="5413801"/>
            <a:ext cx="552450" cy="1143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לאן חותרים?</a:t>
            </a:r>
            <a:endParaRPr lang="he-IL" sz="4000" dirty="0"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34575" y="938868"/>
            <a:ext cx="2013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תהא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521" y="1039543"/>
            <a:ext cx="1727530" cy="321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29303" y="938868"/>
            <a:ext cx="4395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רוצים למצוא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09" y="1072325"/>
            <a:ext cx="1926184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08" y="1057145"/>
            <a:ext cx="978180" cy="3067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43032" y="1926420"/>
            <a:ext cx="12446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6" y="1883454"/>
            <a:ext cx="2603227" cy="5232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702665" y="549105"/>
            <a:ext cx="8537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</a:t>
            </a:r>
            <a:r>
              <a:rPr lang="he-IL" sz="2800" dirty="0" err="1" smtClean="0"/>
              <a:t>ו"ע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7936" y="415648"/>
            <a:ext cx="9875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</a:t>
            </a:r>
            <a:r>
              <a:rPr lang="he-IL" sz="2800" dirty="0"/>
              <a:t>ע</a:t>
            </a:r>
            <a:r>
              <a:rPr lang="he-IL" sz="2800" dirty="0" smtClean="0"/>
              <a:t>"ע)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513028" y="2877820"/>
            <a:ext cx="2332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33" y="2989811"/>
            <a:ext cx="1066190" cy="29923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03" y="2782812"/>
            <a:ext cx="3103017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71" y="4399640"/>
            <a:ext cx="948004" cy="3897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356" y="3497490"/>
            <a:ext cx="231343" cy="3746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934575" y="4293552"/>
            <a:ext cx="749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181850" y="4293552"/>
            <a:ext cx="1266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מקיים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77" y="4399640"/>
            <a:ext cx="1269873" cy="3042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60" y="4477592"/>
            <a:ext cx="372161" cy="2338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44" y="4399640"/>
            <a:ext cx="1780337" cy="304267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3648075" y="4895850"/>
            <a:ext cx="41910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90625" y="5619750"/>
            <a:ext cx="2171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  יחיד =1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 flipH="1" flipV="1">
            <a:off x="4867275" y="4924425"/>
            <a:ext cx="689176" cy="695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flipV="1">
            <a:off x="6245275" y="4922860"/>
            <a:ext cx="2734658" cy="95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30723" y="5629275"/>
            <a:ext cx="1266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5" y="2490499"/>
            <a:ext cx="1006991" cy="10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666"/>
  <p:tag name="OUTPUTDPI" val="1200"/>
  <p:tag name="LATEXADDIN" val="\documentclass{article}&#10;\usepackage{amsmath}&#10;\usepackage{amssymb}&#10;\usepackage{amsthm}&#10;\usepackage{xcolor}&#10;\pagestyle{empty}&#10;\begin{document}&#10;&#10;&#10;$\lambda v-Av=0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(\lambda I -A)v=0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61.5"/>
  <p:tag name="OUTPUTDPI" val="1200"/>
  <p:tag name="LATEXADDIN" val="\documentclass{article}&#10;\usepackage{amsmath}&#10;\usepackage{amssymb}&#10;\usepackage{amsthm}&#10;\usepackage{xcolor}&#10;\pagestyle{empty}&#10;\begin{document}&#10;&#10;&#10;$\vert \lambda I -A\vert =0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3.5"/>
  <p:tag name="OUTPUTDPI" val="1200"/>
  <p:tag name="LATEXADDIN" val="\documentclass{article}&#10;\usepackage{amsmath}&#10;\usepackage{amssymb}&#10;\usepackage{amsthm}&#10;\usepackage{xcolor}&#10;\pagestyle{empty}&#10;\begin{document}&#10;&#10;&#10;$\lambda I-A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39"/>
  <p:tag name="OUTPUTDPI" val="1200"/>
  <p:tag name="LATEXADDIN" val="\documentclass{article}&#10;\usepackage{amsmath}&#10;\usepackage{amssymb}&#10;\usepackage{amsthm}&#10;\usepackage{xcolor}&#10;\pagestyle{empty}&#10;\begin{document}&#10;&#10;&#10;$&#10;p_A(\lambda)&#10;=(\lambda-2)(\lambda+1)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2 , \lambda_2=-1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&#10;0\neq v\in N(A-\lambda I) 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$&#10;\end{document}"/>
  <p:tag name="IGUANATEXSIZE" val="4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666"/>
  <p:tag name="OUTPUTDPI" val="1200"/>
  <p:tag name="LATEXADDIN" val="\documentclass{article}&#10;\usepackage{amsmath}&#10;\usepackage{amssymb}&#10;\usepackage{amsthm}&#10;\usepackage{xcolor}&#10;\pagestyle{empty}&#10;\begin{document}&#10;&#10;&#10;$\lambda v-Av=0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(\lambda I -A)v=0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5.75"/>
  <p:tag name="OUTPUTDPI" val="1200"/>
  <p:tag name="LATEXADDIN" val="\documentclass{article}&#10;\usepackage{amsmath}&#10;\usepackage{amssymb}&#10;\usepackage{amsthm}&#10;\usepackage{xcolor}&#10;\pagestyle{empty}&#10;\begin{document}&#10;&#10;&#10;$v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&#10;0\neq v\in N(A-\lambda I) 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74.5"/>
  <p:tag name="OUTPUTDPI" val="1200"/>
  <p:tag name="LATEXADDIN" val="\documentclass{article}&#10;\usepackage{amsmath}&#10;\usepackage{amssymb}&#10;\usepackage{amsthm}&#10;\usepackage{xcolor}&#10;\pagestyle{empty}&#10;\begin{document}&#10;&#10;&#10;$0\neq v \in \mathbb{F}^n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2 , \lambda_2=-1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3.5"/>
  <p:tag name="OUTPUTDPI" val="1200"/>
  <p:tag name="LATEXADDIN" val="\documentclass{article}&#10;\usepackage{amsmath}&#10;\usepackage{amssymb}&#10;\usepackage{amsthm}&#10;\usepackage{xcolor}&#10;\pagestyle{empty}&#10;\begin{document}&#10;&#10;&#10;$N(A-\lambda_1 I):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010"/>
  <p:tag name="OUTPUTDPI" val="1200"/>
  <p:tag name="LATEXADDIN" val="\documentclass{article}&#10;\usepackage{amsmath}&#10;\usepackage{amssymb}&#10;\usepackage{amsthm}&#10;\usepackage{xcolor}&#10;\pagestyle{empty}&#10;\begin{document}&#10;&#10;&#10;$&#10;A-2I&#10;=&#10;\left(\begin{array}{cc}&#10;3 &amp; 6\\&#10;-3 &amp; -6&#10;\end{array}\right)&#10;\to&#10;\left(\begin{array}{cc}&#10;1 &amp; 2\\&#10;0&amp; 0&#10;\end{array}\right)&#10;$&#10;\end{document}"/>
  <p:tag name="IGUANATEXSIZE" val="33"/>
  <p:tag name="IGUANATEXCURSOR" val="272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04"/>
  <p:tag name="OUTPUTDPI" val="1200"/>
  <p:tag name="LATEXADDIN" val="\documentclass{article}&#10;\usepackage{amsmath}&#10;\usepackage{amssymb}&#10;\usepackage{amsthm}&#10;\usepackage{xcolor}&#10;\pagestyle{empty}&#10;\begin{document}&#10;&#10;&#10;$N(A-\lambda_1 I)=&#10;\{&#10;\begin{pmatrix}&#10;-2t\\&#10;t&#10;\end{pmatrix}&#10;:&#10;t\in \mathbb{R}&#10;\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\\&#10;1&#10;\end{pmatrix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&#10;0\neq v\in N(A-\lambda I) 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1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4\\&#10;-2&#10;\end{pmatrix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$&#10;\end{document}"/>
  <p:tag name="IGUANATEXSIZE" val="4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2 , \lambda_2=-1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3.5"/>
  <p:tag name="OUTPUTDPI" val="1200"/>
  <p:tag name="LATEXADDIN" val="\documentclass{article}&#10;\usepackage{amsmath}&#10;\usepackage{amssymb}&#10;\usepackage{amsthm}&#10;\usepackage{xcolor}&#10;\pagestyle{empty}&#10;\begin{document}&#10;&#10;&#10;$N(A-\lambda_2 I):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203.5"/>
  <p:tag name="OUTPUTDPI" val="1200"/>
  <p:tag name="LATEXADDIN" val="\documentclass{article}&#10;\usepackage{amsmath}&#10;\usepackage{amssymb}&#10;\usepackage{amsthm}&#10;\usepackage{xcolor}&#10;\pagestyle{empty}&#10;\begin{document}&#10;&#10;&#10;$&#10;A-(-1)I&#10;=&#10;\left(\begin{array}{cc}&#10;6 &amp; 6\\&#10;-3 &amp; -3&#10;\end{array}\right)&#10;\to&#10;\left(\begin{array}{cc}&#10;1 &amp; 1\\&#10;0&amp; 0&#10;\end{array}\right)&#10;$&#10;\end{document}"/>
  <p:tag name="IGUANATEXSIZE" val="33"/>
  <p:tag name="IGUANATEXCURSOR" val="247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641.75"/>
  <p:tag name="OUTPUTDPI" val="1200"/>
  <p:tag name="LATEXADDIN" val="\documentclass{article}&#10;\usepackage{amsmath}&#10;\usepackage{amssymb}&#10;\usepackage{amsthm}&#10;\usepackage{xcolor}&#10;\pagestyle{empty}&#10;\begin{document}&#10;&#10;&#10;$N(A-\lambda_2 I)=&#10;\{&#10;\begin{pmatrix}&#10;-t\\&#10;t&#10;\end{pmatrix}&#10;:&#10;t\in \mathbb{R}&#10;\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1\\&#10;1&#10;\end{pmatrix}&#10;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&#10;0\neq v\in N(A-\lambda I) 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38"/>
  <p:tag name="OUTPUTDPI" val="1200"/>
  <p:tag name="LATEXADDIN" val="\documentclass{article}&#10;\usepackage{amsmath}&#10;\usepackage{amssymb}&#10;\usepackage{amsthm}&#10;\usepackage{xcolor}&#10;\pagestyle{empty}&#10;\begin{document}&#10;&#10;&#10;$ \lambda_2=-1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$&#10;\end{document}"/>
  <p:tag name="IGUANATEXSIZE" val="40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728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a_{1,1} &amp; * &amp; \cdots &amp; *\\&#10;0 &amp; a_{2,2} &amp;  &amp; \vdots \\&#10;\vdots &amp;  &amp; \ddots &amp; *\\&#10;0 &amp; \cdots &amp; 0 &amp; a_{n,n}&#10;\end{array}\right)&#10; $&#10;\end{document}"/>
  <p:tag name="IGUANATEXSIZE" val="33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2339.25"/>
  <p:tag name="OUTPUTDPI" val="1200"/>
  <p:tag name="LATEXADDIN" val="\documentclass{article}&#10;\usepackage{amsmath}&#10;\usepackage{amssymb}&#10;\usepackage{amsthm}&#10;\usepackage{xcolor}&#10;\pagestyle{empty}&#10;\begin{document}&#10;&#10;&#10;$p_A(\lambda) = (\lambda - a_{1,1})\cdot (\lambda - a_{2,2})\cdots (\lambda - a_{n,n})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3"/>
  <p:tag name="ORIGINALWIDTH" val="2732.25"/>
  <p:tag name="OUTPUTDPI" val="1200"/>
  <p:tag name="LATEXADDIN" val="\documentclass{article}&#10;\usepackage{amsmath}&#10;\usepackage{amssymb}&#10;\usepackage{amsthm}&#10;\usepackage{xcolor}&#10;\pagestyle{empty}&#10;\begin{document}&#10;&#10;&#10;$p_A(\lambda)=&#10;\left\vert&#10;\left(\begin{array}{cccc}&#10;\lambda-a_{1,1} &amp; * &amp; \cdots &amp; *\\&#10;0 &amp; \lambda-a_{2,2} &amp;  &amp; \vdots \\&#10;\vdots &amp;  &amp; \ddots &amp; *\\&#10;0 &amp; \cdots &amp; 0 &amp; \lambda- a_{n,n}&#10;\end{array}\right)&#10;\right\vert&#10; $&#10;\end{document}"/>
  <p:tag name="IGUANATEXSIZE" val="33"/>
  <p:tag name="IGUANATEXCURSOR" val="354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2339.25"/>
  <p:tag name="OUTPUTDPI" val="1200"/>
  <p:tag name="LATEXADDIN" val="\documentclass{article}&#10;\usepackage{amsmath}&#10;\usepackage{amssymb}&#10;\usepackage{amsthm}&#10;\usepackage{xcolor}&#10;\pagestyle{empty}&#10;\begin{document}&#10;&#10;&#10;$p_A(\lambda) = (\lambda - a_{1,1})\cdot (\lambda - a_{2,2})\cdots (\lambda - a_{n,n})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_A(\lambda)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84.2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0 &amp; 0 &amp; 0\\&#10;0 &amp; 1 &amp; 0 &amp; 0\\&#10;0 &amp; 0 &amp; 0 &amp; 1\\&#10;0 &amp; 0 &amp; 0 &amp; 0&#10;\end{array}\right)&#10; 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826.75"/>
  <p:tag name="OUTPUTDPI" val="1200"/>
  <p:tag name="LATEXADDIN" val="\documentclass{article}&#10;\usepackage{amsmath}&#10;\usepackage{amssymb}&#10;\usepackage{amsthm}&#10;\usepackage{xcolor}&#10;\pagestyle{empty}&#10;\begin{document}&#10;&#10;&#10;$&#10;f_{A}(\lambda)=|\left(\begin{array}{cccc}&#10;\lambda-1 &amp; 0 &amp; 0 &amp; 0\\&#10;0 &amp; \lambda-1 &amp; 0 &amp; 0\\&#10;0 &amp; 0 &amp; \lambda &amp; -1\\&#10;0 &amp; 0 &amp; 0 &amp; \lambda&#10;\end{array}\right)|=(\lambda-1)^{2}\lambda^{2}&#10;$&#10;\end{document}"/>
  <p:tag name="IGUANATEXSIZE" val="33"/>
  <p:tag name="IGUANATEXCURSOR" val="324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3.5"/>
  <p:tag name="OUTPUTDPI" val="1200"/>
  <p:tag name="LATEXADDIN" val="\documentclass{article}&#10;\usepackage{amsmath}&#10;\usepackage{amssymb}&#10;\usepackage{amsthm}&#10;\usepackage{xcolor}&#10;\pagestyle{empty}&#10;\begin{document}&#10;&#10;&#10;$N(A-\lambda_1 I):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352.25"/>
  <p:tag name="OUTPUTDPI" val="1200"/>
  <p:tag name="LATEXADDIN" val="\documentclass{article}&#10;\usepackage{amsmath}&#10;\usepackage{amssymb}&#10;\usepackage{amsthm}&#10;\usepackage{xcolor}&#10;\pagestyle{empty}&#10;\begin{document}&#10;&#10;&#10;$&#10;N(\left(\begin{array}{cccc}&#10;0 &amp; 0 &amp; 0 &amp; 0\\&#10;0 &amp; 0 &amp; 0 &amp; 0\\&#10;0 &amp; 0 &amp; -1 &amp; 1\\&#10;0 &amp; 0 &amp; 0 &amp; -1&#10;\end{array}\right))&#10;$&#10;\end{document}"/>
  <p:tag name="IGUANATEXSIZE" val="33"/>
  <p:tag name="IGUANATEXCURSOR" val="257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586.75"/>
  <p:tag name="OUTPUTDPI" val="1200"/>
  <p:tag name="LATEXADDIN" val="\documentclass{article}&#10;\usepackage{amsmath}&#10;\usepackage{amssymb}&#10;\usepackage{amsthm}&#10;\usepackage{xcolor}&#10;\pagestyle{empty}&#10;\begin{document}&#10;&#10;&#10;$&#10;=\{\left(\begin{array}{c}&#10;t\\&#10;s\\&#10;0\\&#10;0&#10;\end{array}\right)&#10;:s,t\in \mathbb{R}&#10;\}&#10;=span\{\left(\begin{array}{c}&#10;0\\&#10;1\\&#10;0\\&#10;0&#10;\end{array}\right),\left(\begin{array}{c}&#10;1\\&#10;0\\&#10;0\\&#10;0&#10;\end{array}\right)\}&#10;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03.5"/>
  <p:tag name="OUTPUTDPI" val="1200"/>
  <p:tag name="LATEXADDIN" val="\documentclass{article}&#10;\usepackage{amsmath}&#10;\usepackage{amssymb}&#10;\usepackage{amsthm}&#10;\usepackage{xcolor}&#10;\pagestyle{empty}&#10;\begin{document}&#10;&#10;&#10;$N(A-\lambda_2 I):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58.75"/>
  <p:tag name="OUTPUTDPI" val="1200"/>
  <p:tag name="LATEXADDIN" val="\documentclass{article}&#10;\usepackage{amsmath}&#10;\usepackage{amssymb}&#10;\usepackage{amsthm}&#10;\usepackage{xcolor}&#10;\pagestyle{empty}&#10;\begin{document}&#10;&#10;&#10;$&#10;N(\left(\begin{array}{cccc}&#10;1 &amp; 0 &amp; 0 &amp; 0\\&#10;0 &amp; 1 &amp; 0 &amp; 0\\&#10;0 &amp; 0 &amp; 0 &amp; 1\\&#10;0 &amp; 0 &amp; 0 &amp; 0&#10;\end{array}\right))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992"/>
  <p:tag name="OUTPUTDPI" val="1200"/>
  <p:tag name="LATEXADDIN" val="\documentclass{article}&#10;\usepackage{amsmath}&#10;\usepackage{amssymb}&#10;\usepackage{amsthm}&#10;\usepackage{xcolor}&#10;\pagestyle{empty}&#10;\begin{document}&#10;&#10;&#10;$&#10;=\{\left(\begin{array}{c}&#10;0\\&#10;0\\&#10;t\\&#10;0&#10;\end{array}\right):&#10;t\in \mathbb{R}\}=span\{\left(\begin{array}{c}&#10;0\\&#10;0\\&#10;1\\&#10;0&#10;\end{array}\right)\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27.25"/>
  <p:tag name="OUTPUTDPI" val="1200"/>
  <p:tag name="LATEXADDIN" val="\documentclass{article}&#10;\usepackage{amsmath}&#10;\usepackage{amssymb}&#10;\usepackage{amsthm}&#10;\usepackage{xcolor}&#10;\pagestyle{empty}&#10;\begin{document}&#10;&#10;&#10;$&#10;V_{\lambda_2}&#10;=span\{\left(\begin{array}{c}&#10;0\\&#10;0\\&#10;1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08"/>
  <p:tag name="OUTPUTDPI" val="1200"/>
  <p:tag name="LATEXADDIN" val="\documentclass{article}&#10;\usepackage{amsmath}&#10;\usepackage{amssymb}&#10;\usepackage{amsthm}&#10;\usepackage{xcolor}&#10;\pagestyle{empty}&#10;\begin{document}&#10;&#10;&#10;$&#10;V_{\lambda_1}&#10;=span\{\left(\begin{array}{c}&#10;0\\&#10;1\\&#10;0\\&#10;0&#10;\end{array}\right),\left(\begin{array}{c}&#10;1\\&#10;0\\&#10;0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v=\lambda_0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7.75"/>
  <p:tag name="OUTPUTDPI" val="1200"/>
  <p:tag name="LATEXADDIN" val="\documentclass{article}&#10;\usepackage{amsmath}&#10;\usepackage{amssymb}&#10;\usepackage{amsthm}&#10;\usepackage{xcolor}&#10;\pagestyle{empty}&#10;\begin{document}&#10;&#10;&#10;$p_A(\lambda_0)=0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5"/>
  <p:tag name="ORIGINALWIDTH" val="850.5"/>
  <p:tag name="OUTPUTDPI" val="1200"/>
  <p:tag name="LATEXADDIN" val="\documentclass{article}&#10;\usepackage{amsmath}&#10;\usepackage{amssymb}&#10;\usepackage{amsthm}&#10;\usepackage{xcolor}&#10;\pagestyle{empty}&#10;\begin{document}&#10;&#10;&#10;$(\lambda-\lambda_0)\; \Big| \;p_A(\lambda)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02.25"/>
  <p:tag name="OUTPUTDPI" val="1200"/>
  <p:tag name="LATEXADDIN" val="\documentclass{article}&#10;\usepackage{amsmath}&#10;\usepackage{amssymb}&#10;\usepackage{amsthm}&#10;\usepackage{xcolor}&#10;\pagestyle{empty}&#10;\begin{document}&#10;&#10;&#10;$k\in \mathbb{N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0.25"/>
  <p:tag name="ORIGINALWIDTH" val="1768.5"/>
  <p:tag name="OUTPUTDPI" val="1200"/>
  <p:tag name="LATEXADDIN" val="\documentclass{article}&#10;\usepackage{amsmath}&#10;\usepackage{amssymb}&#10;\usepackage{amsthm}&#10;\usepackage{xcolor}&#10;\pagestyle{empty}&#10;\begin{document}&#10;&#10;&#10;$k=\max\left\{t\;:\;(\lambda-\lambda_0)^t\; \Big| \;p_A(\lambda)\right\}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6.5"/>
  <p:tag name="OUTPUTDPI" val="1200"/>
  <p:tag name="LATEXADDIN" val="\documentclass{article}&#10;\usepackage{amsmath}&#10;\usepackage{amssymb}&#10;\usepackage{amsthm}&#10;\usepackage{xcolor}&#10;\pagestyle{empty}&#10;\begin{document}&#10;&#10;&#10;$ \lambda_2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91.75"/>
  <p:tag name="OUTPUTDPI" val="1200"/>
  <p:tag name="LATEXADDIN" val="\documentclass{article}&#10;\usepackage{amsmath}&#10;\usepackage{amssymb}&#10;\usepackage{amsthm}&#10;\usepackage{xcolor}&#10;\pagestyle{empty}&#10;\begin{document}&#10;&#10;&#10;$\lambda \in \mathbb{F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v=\lambda_0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6.5"/>
  <p:tag name="OUTPUTDPI" val="1200"/>
  <p:tag name="LATEXADDIN" val="\documentclass{article}&#10;\usepackage{amsmath}&#10;\usepackage{amssymb}&#10;\usepackage{amsthm}&#10;\usepackage{xcolor}&#10;\pagestyle{empty}&#10;\begin{document}&#10;&#10;&#10;$ \lambda_2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\dim V_{\lambda_0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27.25"/>
  <p:tag name="OUTPUTDPI" val="1200"/>
  <p:tag name="LATEXADDIN" val="\documentclass{article}&#10;\usepackage{amsmath}&#10;\usepackage{amssymb}&#10;\usepackage{amsthm}&#10;\usepackage{xcolor}&#10;\pagestyle{empty}&#10;\begin{document}&#10;&#10;&#10;$&#10;V_{\lambda_2}&#10;=span\{\left(\begin{array}{c}&#10;0\\&#10;0\\&#10;1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08"/>
  <p:tag name="OUTPUTDPI" val="1200"/>
  <p:tag name="LATEXADDIN" val="\documentclass{article}&#10;\usepackage{amsmath}&#10;\usepackage{amssymb}&#10;\usepackage{amsthm}&#10;\usepackage{xcolor}&#10;\pagestyle{empty}&#10;\begin{document}&#10;&#10;&#10;$&#10;V_{\lambda_1}&#10;=span\{\left(\begin{array}{c}&#10;0\\&#10;1\\&#10;0\\&#10;0&#10;\end{array}\right),\left(\begin{array}{c}&#10;1\\&#10;0\\&#10;0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v=\lambda_0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\dim V_{\lambda_0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V_{\lambda_0}\leq \mathbb{F}^n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Av=\lambda_0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6.5"/>
  <p:tag name="OUTPUTDPI" val="1200"/>
  <p:tag name="LATEXADDIN" val="\documentclass{article}&#10;\usepackage{amsmath}&#10;\usepackage{amssymb}&#10;\usepackage{amsthm}&#10;\usepackage{xcolor}&#10;\pagestyle{empty}&#10;\begin{document}&#10;&#10;&#10;$ \lambda_2=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 \lambda_0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39"/>
  <p:tag name="OUTPUTDPI" val="1200"/>
  <p:tag name="LATEXADDIN" val="\documentclass{article}&#10;\usepackage{amsmath}&#10;\usepackage{amssymb}&#10;\usepackage{amsthm}&#10;\usepackage{xcolor}&#10;\pagestyle{empty}&#10;\begin{document}&#10;&#10;&#10;$&#10;p_A(\lambda)&#10;=(\lambda-2)(\lambda+1)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\lambda_1=2 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v_1=&#10;\begin{pmatrix}&#10;-2\\&#10;1&#10;\end{pmatrix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v_2=&#10;\begin{pmatrix}&#10;-1\\&#10;1&#10;\end{pmatrix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38"/>
  <p:tag name="OUTPUTDPI" val="1200"/>
  <p:tag name="LATEXADDIN" val="\documentclass{article}&#10;\usepackage{amsmath}&#10;\usepackage{amssymb}&#10;\usepackage{amsthm}&#10;\usepackage{xcolor}&#10;\pagestyle{empty}&#10;\begin{document}&#10;&#10;&#10;$\lambda_2=-1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10"/>
  <p:tag name="OUTPUTDPI" val="1200"/>
  <p:tag name="LATEXADDIN" val="\documentclass{article}&#10;\usepackage{amsmath}&#10;\usepackage{amssymb}&#10;\usepackage{amsthm}&#10;\usepackage{xcolor}&#10;\pagestyle{empty}&#10;\begin{document}&#10;&#10;&#10;$P=(v_1,v_2)=&#10;\begin{pmatrix}&#10;-2&amp;-1\\&#10;1&amp;1&#10;\end{pmatrix}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\lambda_1=2 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38"/>
  <p:tag name="OUTPUTDPI" val="1200"/>
  <p:tag name="LATEXADDIN" val="\documentclass{article}&#10;\usepackage{amsmath}&#10;\usepackage{amssymb}&#10;\usepackage{amsthm}&#10;\usepackage{xcolor}&#10;\pagestyle{empty}&#10;\begin{document}&#10;&#10;&#10;$\lambda_2=-1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10"/>
  <p:tag name="OUTPUTDPI" val="1200"/>
  <p:tag name="LATEXADDIN" val="\documentclass{article}&#10;\usepackage{amsmath}&#10;\usepackage{amssymb}&#10;\usepackage{amsthm}&#10;\usepackage{xcolor}&#10;\pagestyle{empty}&#10;\begin{document}&#10;&#10;&#10;$P=(v_1,v_2)=&#10;\begin{pmatrix}&#10;-2&amp;-1\\&#10;1&amp;1&#10;\end{pmatrix}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^{-1}AP=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828.75"/>
  <p:tag name="OUTPUTDPI" val="1200"/>
  <p:tag name="LATEXADDIN" val="\documentclass{article}&#10;\usepackage{amsmath}&#10;\usepackage{amssymb}&#10;\usepackage{amsthm}&#10;\usepackage{xcolor}&#10;\pagestyle{empty}&#10;\begin{document}&#10;&#10;&#10;$P^{-1}A(v_1,v_2)=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22.5"/>
  <p:tag name="OUTPUTDPI" val="1200"/>
  <p:tag name="LATEXADDIN" val="\documentclass{article}&#10;\usepackage{amsmath}&#10;\usepackage{amssymb}&#10;\usepackage{amsthm}&#10;\usepackage{xcolor}&#10;\pagestyle{empty}&#10;\begin{document}&#10;&#10;&#10;$P^{-1}(Av_1,Av_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92.25"/>
  <p:tag name="OUTPUTDPI" val="1200"/>
  <p:tag name="LATEXADDIN" val="\documentclass{article}&#10;\usepackage{amsmath}&#10;\usepackage{amssymb}&#10;\usepackage{amsthm}&#10;\usepackage{xcolor}&#10;\pagestyle{empty}&#10;\begin{document}&#10;&#10;&#10;$P^{-1}(\lambda_1 v_1,\lambda_2 v_2)=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11.25"/>
  <p:tag name="OUTPUTDPI" val="1200"/>
  <p:tag name="LATEXADDIN" val="\documentclass{article}&#10;\usepackage{amsmath}&#10;\usepackage{amssymb}&#10;\usepackage{amsthm}&#10;\usepackage{xcolor}&#10;\pagestyle{empty}&#10;\begin{document}&#10;&#10;&#10;$=P^{-1}&#10;\begin{pmatrix}&#10;|&amp;| \\&#10;v_1&amp;v_2\\&#10;|&amp;| \\&#10;\end{pmatrix}&#10;\begin{pmatrix}&#10;\lambda_1&amp; \\&#10;&amp;\lambda_2&#10;\end{pmatrix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012.5"/>
  <p:tag name="OUTPUTDPI" val="1200"/>
  <p:tag name="LATEXADDIN" val="\documentclass{article}&#10;\usepackage{amsmath}&#10;\usepackage{amssymb}&#10;\usepackage{amsthm}&#10;\usepackage{xcolor}&#10;\pagestyle{empty}&#10;\begin{document}&#10;&#10;&#10;$=P^{-1}&#10;P&#10;\begin{pmatrix}&#10;\lambda_1&amp; \\&#10;&amp;\lambda_2&#10;\end{pmatrix}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63.75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\lambda_1&amp; \\&#10;&amp;\lambda_2&#10;\end{pmatrix}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6"/>
  <p:tag name="OUTPUTDPI" val="1200"/>
  <p:tag name="LATEXADDIN" val="\documentclass{article}&#10;\usepackage{amsmath}&#10;\usepackage{amssymb}&#10;\usepackage{amsthm}&#10;\usepackage{xcolor}&#10;\pagestyle{empty}&#10;\begin{document}&#10;&#10;$D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\lambda_1=2 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v_1=&#10;\begin{pmatrix}&#10;-2\\&#10;1&#10;\end{pmatrix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v_2=&#10;\begin{pmatrix}&#10;-1\\&#10;1&#10;\end{pmatrix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38"/>
  <p:tag name="OUTPUTDPI" val="1200"/>
  <p:tag name="LATEXADDIN" val="\documentclass{article}&#10;\usepackage{amsmath}&#10;\usepackage{amssymb}&#10;\usepackage{amsthm}&#10;\usepackage{xcolor}&#10;\pagestyle{empty}&#10;\begin{document}&#10;&#10;&#10;$\lambda_2=-1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30.75"/>
  <p:tag name="OUTPUTDPI" val="1200"/>
  <p:tag name="LATEXADDIN" val="\documentclass{article}&#10;\usepackage{amsmath}&#10;\usepackage{amssymb}&#10;\usepackage{amsthm}&#10;\usepackage{xcolor}&#10;\pagestyle{empty}&#10;\begin{document}&#10;&#10;&#10;$P=(v_2,v_1)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22"/>
  <p:tag name="OUTPUTDPI" val="1200"/>
  <p:tag name="LATEXADDIN" val="\documentclass{article}&#10;\usepackage{amsmath}&#10;\usepackage{amssymb}&#10;\usepackage{amsthm}&#10;\usepackage{xcolor}&#10;\pagestyle{empty}&#10;\begin{document}&#10;&#10;&#10;$P^{-1}AP=&#10;\begin{pmatrix}&#10;\lambda_2&amp; \\&#10;&amp;\lambda_1&#10;\end{pmatrix}&#10;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D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amssymb}&#10;\usepackage{amsthm}&#10;\usepackage{xcolor}&#10;\pagestyle{empty}&#10;\begin{document}&#10;&#10;&#10;$P=(v_1,\dots,v_n 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4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,\lambda_n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13"/>
  <p:tag name="OUTPUTDPI" val="1200"/>
  <p:tag name="LATEXADDIN" val="\documentclass{article}&#10;\usepackage{amsmath}&#10;\usepackage{amssymb}&#10;\usepackage{amsthm}&#10;\usepackage{xcolor}&#10;\pagestyle{empty}&#10;\begin{document}&#10;&#10;&#10;$D=&#10;\begin{pmatrix}&#10;\lambda_1&amp; &amp; \\&#10;&amp; \ddots &amp; \\&#10;&amp;  &amp;\lambda_n \\&#10;\end{pmatrix}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 ,\lambda_n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07.75"/>
  <p:tag name="OUTPUTDPI" val="1200"/>
  <p:tag name="LATEXADDIN" val="\documentclass{article}&#10;\usepackage{amsmath}&#10;\usepackage{amssymb}&#10;\usepackage{amsthm}&#10;\usepackage{xcolor}&#10;\pagestyle{empty}&#10;\begin{document}&#10;&#10;&#10;$v_1,\dots,v_n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amssymb}&#10;\usepackage{amsthm}&#10;\usepackage{xcolor}&#10;\pagestyle{empty}&#10;\begin{document}&#10;&#10;&#10;$P=(v_1,\dots,v_n 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331.5"/>
  <p:tag name="OUTPUTDPI" val="1200"/>
  <p:tag name="LATEXADDIN" val="\documentclass{article}&#10;\usepackage{amsmath}&#10;\usepackage{amssymb}&#10;\usepackage{amsthm}&#10;\usepackage{xcolor}&#10;\pagestyle{empty}&#10;\begin{document}&#10;&#10;&#10;$&#10;f_{A}(\lambda)=|\left(\begin{array}{cc}&#10;\lambda &amp; 0\\&#10;0 &amp; \lambda&#10;\end{array}\right)-\left(\begin{array}{cc}&#10;5 &amp; 6\\&#10;-3 &amp; -4&#10;\end{array}\right)|=|\left(\begin{array}{cc}&#10;\lambda-5 &amp; -6\\&#10;3 &amp; \lambda+4&#10;\end{array}\right)|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^{-1}AP=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\lambda_1&amp; &amp; \\&#10;&amp; \ddots &amp; \\&#10;&amp;  &amp;\lambda_n \\&#10;\end{pmatrix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824.5"/>
  <p:tag name="OUTPUTDPI" val="1200"/>
  <p:tag name="LATEXADDIN" val="\documentclass{article}&#10;\usepackage{amsmath}&#10;\usepackage{amssymb}&#10;\usepackage{amsthm}&#10;\usepackage{xcolor}&#10;\pagestyle{empty}&#10;\begin{document}&#10;&#10;&#10;$&#10;=(\lambda-5)(\lambda+4)+18=\lambda^{2}-\lambda-2=(\lambda-2)(\lambda+1)&#10;$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D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32"/>
  <p:tag name="OUTPUTDPI" val="1200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45.25"/>
  <p:tag name="OUTPUTDPI" val="1200"/>
  <p:tag name="LATEXADDIN" val="\documentclass{article}&#10;\usepackage{amsmath}&#10;\usepackage{amssymb}&#10;\usepackage{amsthm}&#10;\usepackage{xcolor}&#10;\pagestyle{empty}&#10;\begin{document}&#10;&#10;&#10;$p_A(\lambda)=\pi_{i=1}^n(\lambda-\lambda_i)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85"/>
  <p:tag name="OUTPUTDPI" val="1200"/>
  <p:tag name="LATEXADDIN" val="\documentclass{article}&#10;\usepackage{amsmath}&#10;\usepackage{amssymb}&#10;\usepackage{amsthm}&#10;\usepackage{xcolor}&#10;\pagestyle{empty}&#10;\begin{document}&#10;&#10;&#10;$m_A(\lambda)=\pi_{i=1}^m(\lambda-\lambda_i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\lambda_1=1 , \lambda_2=0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127.25"/>
  <p:tag name="OUTPUTDPI" val="1200"/>
  <p:tag name="LATEXADDIN" val="\documentclass{article}&#10;\usepackage{amsmath}&#10;\usepackage{amssymb}&#10;\usepackage{amsthm}&#10;\usepackage{xcolor}&#10;\pagestyle{empty}&#10;\begin{document}&#10;&#10;&#10;$&#10;V_{\lambda_2}&#10;=span\{\left(\begin{array}{c}&#10;0\\&#10;0\\&#10;1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28.25"/>
  <p:tag name="OUTPUTDPI" val="1200"/>
  <p:tag name="LATEXADDIN" val="\documentclass{article}&#10;\usepackage{amsmath}&#10;\usepackage{amssymb}&#10;\usepackage{amsthm}&#10;\usepackage{xcolor}&#10;\pagestyle{empty}&#10;\begin{document}&#10;&#10;&#10;$&#10;f_{A}(\lambda)=&#10;(\lambda-1)^{2}\lambda^{2}&#10;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08"/>
  <p:tag name="OUTPUTDPI" val="1200"/>
  <p:tag name="LATEXADDIN" val="\documentclass{article}&#10;\usepackage{amsmath}&#10;\usepackage{amssymb}&#10;\usepackage{amsthm}&#10;\usepackage{xcolor}&#10;\pagestyle{empty}&#10;\begin{document}&#10;&#10;&#10;$&#10;V_{\lambda_1}&#10;=span\{\left(\begin{array}{c}&#10;0\\&#10;1\\&#10;0\\&#10;0&#10;\end{array}\right),\left(\begin{array}{c}&#10;1\\&#10;0\\&#10;0\\&#10;0&#10;\end{array}\right)\}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0 &amp; 0 &amp; 0\\&#10;0 &amp; 1 &amp; 0 &amp; 0\\&#10;0 &amp; 0 &amp; 0 &amp; 1\\&#10;0 &amp; 0 &amp; 0 &amp; 0&#10;\end{array}\right)&#10;\in \mathbb{R}^{4\times 4}&#10; 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A=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0 &amp; 1\\&#10;-1 &amp; 0&#10;\end{array}\right)&#10;\in \mathbb{R}^{2\times 2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p_A(\lambda)=\lambda^2+1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46.75"/>
  <p:tag name="OUTPUTDPI" val="1200"/>
  <p:tag name="LATEXADDIN" val="\documentclass{article}&#10;\usepackage{amsmath}&#10;\usepackage{amssymb}&#10;\usepackage{amsthm}&#10;\usepackage{xcolor}&#10;\pagestyle{empty}&#10;\begin{document}&#10;&#10;&#10;$\forall \lambda: \;\lambda^2+1\neq 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0 &amp; 1\\&#10;-1 &amp; 0&#10;\end{array}\right)&#10;\in \mathbb{C}^{2\times 2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p_A(\lambda)=\lambda^2+1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14.5"/>
  <p:tag name="OUTPUTDPI" val="1200"/>
  <p:tag name="LATEXADDIN" val="\documentclass{article}&#10;\usepackage{amsmath}&#10;\usepackage{amssymb}&#10;\usepackage{amsthm}&#10;\usepackage{xcolor}&#10;\pagestyle{empty}&#10;\begin{document}&#10;&#10;&#10;$\lambda_1=i,\lambda_2=-i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V_{i}&#10;=span\{\left(\begin{array}{c}&#10;1\\&#10;i\\&#10;\end{array}\right)\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V_{-i}&#10;=span\{\left(\begin{array}{c}&#10;1\\&#10;-i\\&#10;\end{array}\right)\}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51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D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9.5"/>
  <p:tag name="ORIGINALWIDTH" val="2324.25"/>
  <p:tag name="OUTPUTDPI" val="1200"/>
  <p:tag name="LATEXADDIN" val="\documentclass{article}&#10;\usepackage{amsmath}&#10;\usepackage{amssymb}&#10;\usepackage{amsthm}&#10;\usepackage{xcolor}&#10;\pagestyle{empty}&#10;\begin{document}&#10;&#10;&#10;$&#10;p_A(\lambda)=\vert \lambda I -I\vert=&#10;\left\vert&#10;\begin{pmatrix}&#10;\lambda-1 &amp; &amp;\\&#10;&amp; \ddots&amp;\\&#10;&amp; &amp;\lambda-1 \\&#10;\end{pmatrix}&#10;\right\vert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32"/>
  <p:tag name="OUTPUTDPI" val="1200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45.25"/>
  <p:tag name="OUTPUTDPI" val="1200"/>
  <p:tag name="LATEXADDIN" val="\documentclass{article}&#10;\usepackage{amsmath}&#10;\usepackage{amssymb}&#10;\usepackage{amsthm}&#10;\usepackage{xcolor}&#10;\pagestyle{empty}&#10;\begin{document}&#10;&#10;&#10;$p_A(\lambda)=\pi_{i=1}^n(\lambda-\lambda_i)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185"/>
  <p:tag name="OUTPUTDPI" val="1200"/>
  <p:tag name="LATEXADDIN" val="\documentclass{article}&#10;\usepackage{amsmath}&#10;\usepackage{amssymb}&#10;\usepackage{amsthm}&#10;\usepackage{xcolor}&#10;\pagestyle{empty}&#10;\begin{document}&#10;&#10;&#10;$m_A(\lambda)=\pi_{i=1}^m(\lambda-\lambda_i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0 &amp; 1\\&#10;-1 &amp; 0&#10;\end{array}\right)&#10;\in \mathbb{R}^{2\times 2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=(\lambda-1)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16.75"/>
  <p:tag name="OUTPUTDPI" val="1200"/>
  <p:tag name="LATEXADDIN" val="\documentclass{article}&#10;\usepackage{amsmath}&#10;\usepackage{amssymb}&#10;\usepackage{amsthm}&#10;\usepackage{xcolor}&#10;\pagestyle{empty}&#10;\begin{document}&#10;&#10;&#10;$p_A(\lambda)=\lambda^2+1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1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1&amp; &amp; &amp; \\&#10; &amp; 1&amp; &amp; &amp; \\&#10; &amp; &amp; 1&amp; &amp; \\&#10; &amp; &amp; &amp; 2&amp; \\&#10; &amp; &amp; &amp; &amp; 2 \\&#10;\end{pmatrix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&amp; \\&#10; &amp; 1&amp; &amp; &amp; \\&#10; &amp; &amp; 1&amp; &amp; \\&#10; &amp; &amp; &amp; 2&amp; 1\\&#10; &amp; &amp; &amp; &amp; 2 \\&#10;\end{pmatrix}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A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1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2031"/>
  <p:tag name="OUTPUTDPI" val="1200"/>
  <p:tag name="LATEXADDIN" val="\documentclass{article}&#10;\usepackage{amsmath}&#10;\usepackage{amssymb}&#10;\usepackage{amsthm}&#10;\usepackage{xcolor}&#10;\pagestyle{empty}&#10;\begin{document}&#10;&#10;&#10;$&#10;V_{1}&#10;=span\{&#10;\left(\begin{array}{c}&#10;1\\&#10;0\\&#10;0\\&#10;0\\&#10;0\\&#10;\end{array}\right),&#10;\left(\begin{array}{c}&#10;0\\&#10;1\\&#10;0\\&#10;0\\&#10;0\\&#10;\end{array}\right),&#10;\left(\begin{array}{c}&#10;0\\&#10;0\\&#10;1\\&#10;0\\&#10;0\\&#10;\end{array}\right)&#10;\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1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550.25"/>
  <p:tag name="OUTPUTDPI" val="1200"/>
  <p:tag name="LATEXADDIN" val="\documentclass{article}&#10;\usepackage{amsmath}&#10;\usepackage{amssymb}&#10;\usepackage{amsthm}&#10;\usepackage{xcolor}&#10;\pagestyle{empty}&#10;\begin{document}&#10;&#10;&#10;$&#10;V_{2}&#10;=span\{&#10;\left(\begin{array}{c}&#10;1\\&#10;0\\&#10;0\\&#10;1\\&#10;0\\&#10;\end{array}\right),&#10;\left(\begin{array}{c}&#10;0\\&#10;0\\&#10;0\\&#10;0\\&#10;1\\&#10;\end{array}\right)&#10;\}&#10;$&#10;\end{document}"/>
  <p:tag name="IGUANATEXSIZE" val="33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1 &amp; &amp; 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A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550.25"/>
  <p:tag name="OUTPUTDPI" val="1200"/>
  <p:tag name="LATEXADDIN" val="\documentclass{article}&#10;\usepackage{amsmath}&#10;\usepackage{amssymb}&#10;\usepackage{amsthm}&#10;\usepackage{xcolor}&#10;\pagestyle{empty}&#10;\begin{document}&#10;&#10;&#10;$&#10;V_{1}&#10;=span\{&#10;\left(\begin{array}{c}&#10;1\\&#10;0\\&#10;0\\&#10;0\\&#10;0\\&#10;\end{array}\right),&#10;\left(\begin{array}{c}&#10;0\\&#10;0\\&#10;1\\&#10;0\\&#10;0\\&#10;\end{array}\right)&#10;\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&amp; \\&#10; &amp; 1&amp; &amp; &amp; \\&#10; &amp; &amp; 1&amp; &amp; \\&#10; &amp; &amp; &amp; 2&amp;1 \\&#10; &amp; &amp; &amp; &amp; 2 \\&#10;\end{pmatrix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13.5"/>
  <p:tag name="OUTPUTDPI" val="1200"/>
  <p:tag name="LATEXADDIN" val="\documentclass{article}&#10;\usepackage{amsmath}&#10;\usepackage{amssymb}&#10;\usepackage{amsthm}&#10;\usepackage{xcolor}&#10;\pagestyle{empty}&#10;\begin{document}&#10;&#10;&#10;$A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2031"/>
  <p:tag name="OUTPUTDPI" val="1200"/>
  <p:tag name="LATEXADDIN" val="\documentclass{article}&#10;\usepackage{amsmath}&#10;\usepackage{amssymb}&#10;\usepackage{amsthm}&#10;\usepackage{xcolor}&#10;\pagestyle{empty}&#10;\begin{document}&#10;&#10;&#10;$&#10;V_{1}&#10;=span\{&#10;\left(\begin{array}{c}&#10;1\\&#10;0\\&#10;0\\&#10;0\\&#10;0\\&#10;\end{array}\right),&#10;\left(\begin{array}{c}&#10;0\\&#10;1\\&#10;0\\&#10;0\\&#10;0\\&#10;\end{array}\right),&#10;\left(\begin{array}{c}&#10;0\\&#10;0\\&#10;1\\&#10;0\\&#10;0\\&#10;\end{array}\right)&#10;\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&amp; \\&#10; &amp; 1&amp; &amp; &amp; \\&#10; &amp; &amp; 1&amp; &amp; \\&#10; &amp; &amp; &amp; 2&amp;1 \\&#10; &amp; &amp; &amp; &amp; 2 \\&#10;\end{pmatrix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\lambda_1=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345"/>
  <p:tag name="OUTPUTDPI" val="1200"/>
  <p:tag name="LATEXADDIN" val="\documentclass{article}&#10;\usepackage{amsmath}&#10;\usepackage{amssymb}&#10;\usepackage{amsthm}&#10;\usepackage{xcolor}&#10;\pagestyle{empty}&#10;\begin{document}&#10;&#10;&#10;$ \lambda_2=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069.5"/>
  <p:tag name="OUTPUTDPI" val="1200"/>
  <p:tag name="LATEXADDIN" val="\documentclass{article}&#10;\usepackage{amsmath}&#10;\usepackage{amssymb}&#10;\usepackage{amsthm}&#10;\usepackage{xcolor}&#10;\pagestyle{empty}&#10;\begin{document}&#10;&#10;&#10;$&#10;V_{2}&#10;=span\{&#10;\left(\begin{array}{c}&#10;0\\&#10;0\\&#10;0\\&#10;0\\&#10;1\\&#10; \end{array}\right)&#10;\}&#10;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1&amp; \\&#10; &amp; 1&amp; &amp; &amp; \\&#10; &amp; &amp; 1&amp; &amp; \\&#10; &amp; &amp; &amp; 2&amp; \\&#10; &amp; &amp; &amp; &amp; 2 \\&#10;\end{pmatrix}&#10;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1&amp; &amp; &amp; \\&#10; &amp; 1&amp; &amp; &amp; \\&#10; &amp; &amp; 1&amp; &amp; \\&#10; &amp; &amp; &amp; 2&amp; \\&#10; &amp; &amp; &amp; &amp; 2 \\&#10;\end{pmatrix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 &amp; &amp; &amp; \\&#10; &amp; 1&amp; &amp; &amp; \\&#10; &amp; &amp; 1&amp; &amp; \\&#10; &amp; &amp; &amp; 2&amp; 1\\&#10; &amp; &amp; &amp; &amp; 2 \\&#10;\end{pmatrix}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A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134.25"/>
  <p:tag name="OUTPUTDPI" val="1200"/>
  <p:tag name="LATEXADDIN" val="\documentclass{article}&#10;\usepackage{amsmath}&#10;\usepackage{amssymb}&#10;\usepackage{amsthm}&#10;\usepackage{xcolor}&#10;\pagestyle{empty}&#10;\begin{document}&#10;&#10;&#10;$A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71.25"/>
  <p:tag name="OUTPUTDPI" val="1200"/>
  <p:tag name="LATEXADDIN" val="\documentclass{article}&#10;\usepackage{amsmath}&#10;\usepackage{amssymb}&#10;\usepackage{amsthm}&#10;\usepackage{xcolor}&#10;\pagestyle{empty}&#10;\begin{document}&#10;&#10;&#10;$p(\lambda)=(\lambda-1)^3(\lambda-2)^2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728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a_{1,1} &amp; * &amp; \cdots &amp; *\\&#10;0 &amp; a_{2,2} &amp;  &amp; \vdots \\&#10;\vdots &amp;  &amp; \ddots &amp; *\\&#10;0 &amp; \cdots &amp; 0 &amp; a_{n,n}&#10;\end{array}\right)&#10; $&#10;\end{document}"/>
  <p:tag name="IGUANATEXSIZE" val="33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2339.25"/>
  <p:tag name="OUTPUTDPI" val="1200"/>
  <p:tag name="LATEXADDIN" val="\documentclass{article}&#10;\usepackage{amsmath}&#10;\usepackage{amssymb}&#10;\usepackage{amsthm}&#10;\usepackage{xcolor}&#10;\pagestyle{empty}&#10;\begin{document}&#10;&#10;&#10;$p_A(\lambda) = (\lambda - a_{1,1})\cdot (\lambda - a_{2,2})\cdots (\lambda - a_{n,n})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687.75"/>
  <p:tag name="OUTPUTDPI" val="1200"/>
  <p:tag name="LATEXADDIN" val="\documentclass{article}&#10;\usepackage{amsmath}&#10;\usepackage{amssymb}&#10;\usepackage{amsthm}&#10;\usepackage{xcolor}&#10;\pagestyle{empty}&#10;\begin{document}&#10;&#10;&#10;$a_{1,1},\dots,a_{n,n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9.5"/>
  <p:tag name="ORIGINALWIDTH" val="1893.75"/>
  <p:tag name="OUTPUTDPI" val="1200"/>
  <p:tag name="LATEXADDIN" val="\documentclass{article}&#10;\usepackage{amsmath}&#10;\usepackage{amssymb}&#10;\usepackage{amsthm}&#10;\usepackage{xcolor}&#10;\pagestyle{empty}&#10;\begin{document}&#10;&#10;&#10;$&#10;p_A(\lambda)=\vert \lambda I -0\vert=&#10;\left\vert&#10;\begin{pmatrix}&#10;\lambda &amp; &amp;\\&#10;&amp; \ddots&amp;\\&#10;&amp; &amp;\lambda \\&#10;\end{pmatrix}&#10;\right\vert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02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1 &amp; -1 &amp; 5\\&#10;0 &amp; 2 &amp; 6\\&#10;0 &amp; 0 &amp; 3&#10;\end{array}\right),\,B=\left(\begin{array}{ccc}&#10;1 &amp; 0 &amp; 0\\&#10;7 &amp; 2 &amp; 0\\&#10;0 &amp; \sqrt{17} &amp; 3&#10;\end{array}\right)&#10;$&#10;\end{document}"/>
  <p:tag name="IGUANATEXSIZE" val="33"/>
  <p:tag name="IGUANATEXCURSOR" val="315"/>
  <p:tag name="TRANSPARENCY" val="True"/>
  <p:tag name="FILENAME" val=""/>
  <p:tag name="INPUTTYPE" val="0"/>
  <p:tag name="LATEXENGINEID" val="0"/>
  <p:tag name="TEMPFOLDER" val="c:\temp\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93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left(\begin{array}{ccc}&#10;1 &amp; 0&amp; 0\\&#10;0 &amp; 2 &amp; 0\\&#10;0 &amp; 0 &amp; 3&#10;\end{array}\right)&#10;$&#10;\end{document}"/>
  <p:tag name="IGUANATEXSIZE" val="33"/>
  <p:tag name="IGUANATEXCURSOR" val="241"/>
  <p:tag name="TRANSPARENCY" val="True"/>
  <p:tag name="FILENAME" val=""/>
  <p:tag name="INPUTTYPE" val="0"/>
  <p:tag name="LATEXENGINEID" val="0"/>
  <p:tag name="TEMPFOLDER" val="c:\temp\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1,2,3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03.5"/>
  <p:tag name="OUTPUTDPI" val="1200"/>
  <p:tag name="LATEXADDIN" val="\documentclass{article}&#10;\usepackage{amsmath}&#10;\usepackage{amssymb}&#10;\usepackage{amsthm}&#10;\usepackage{xcolor}&#10;\pagestyle{empty}&#10;\begin{document}&#10;&#10;&#10;$\exists Q: Q^{-1}BQ=&#10;\left(\begin{array}{ccc}&#10;1 &amp; 0&amp; 0\\&#10;0 &amp; 2 &amp; 0\\&#10;0 &amp; 0 &amp; 3&#10;\end{array}\right)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02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1 &amp; -1 &amp; 5\\&#10;0 &amp; 2 &amp; 6\\&#10;0 &amp; 0 &amp; 3&#10;\end{array}\right),\,B=\left(\begin{array}{ccc}&#10;1 &amp; 0 &amp; 0\\&#10;7 &amp; 2 &amp; 0\\&#10;0 &amp; \sqrt{17} &amp; 3&#10;\end{array}\right)&#10;$&#10;\end{document}"/>
  <p:tag name="IGUANATEXSIZE" val="33"/>
  <p:tag name="IGUANATEXCURSOR" val="315"/>
  <p:tag name="TRANSPARENCY" val="True"/>
  <p:tag name="FILENAME" val=""/>
  <p:tag name="INPUTTYPE" val="0"/>
  <p:tag name="LATEXENGINEID" val="0"/>
  <p:tag name="TEMPFOLDER" val="c:\temp\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008"/>
  <p:tag name="OUTPUTDPI" val="1200"/>
  <p:tag name="LATEXADDIN" val="\documentclass{article}&#10;\usepackage{amsmath}&#10;\usepackage{amssymb}&#10;\usepackage{amsthm}&#10;\usepackage{xcolor}&#10;\pagestyle{empty}&#10;\begin{document}&#10;&#10;&#10;$ P^{-1}AP=Q^{-1}BQ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1,2,3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255"/>
  <p:tag name="OUTPUTDPI" val="1200"/>
  <p:tag name="LATEXADDIN" val="\documentclass{article}&#10;\usepackage{amsmath}&#10;\usepackage{amssymb}&#10;\usepackage{amsthm}&#10;\usepackage{xcolor}&#10;\pagestyle{empty}&#10;\begin{document}&#10;&#10;&#10;$=\lambda^n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194"/>
  <p:tag name="OUTPUTDPI" val="1200"/>
  <p:tag name="LATEXADDIN" val="\documentclass{article}&#10;\usepackage{amsmath}&#10;\usepackage{amssymb}&#10;\usepackage{amsthm}&#10;\usepackage{xcolor}&#10;\pagestyle{empty}&#10;\begin{document}&#10;&#10;&#10;$ (QP^{-1})A(PQ^{-1})=B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49"/>
  <p:tag name="OUTPUTDPI" val="1200"/>
  <p:tag name="LATEXADDIN" val="\documentclass{article}&#10;\usepackage{amsmath}&#10;\usepackage{amssymb}&#10;\usepackage{amsthm}&#10;\usepackage{xcolor}&#10;\pagestyle{empty}&#10;\begin{document}&#10;&#10;&#10;$M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26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,\lambda_n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678.75"/>
  <p:tag name="OUTPUTDPI" val="1200"/>
  <p:tag name="LATEXADDIN" val="\documentclass{article}&#10;\usepackage{amsmath}&#10;\usepackage{amssymb}&#10;\usepackage{amsthm}&#10;\usepackage{xcolor}&#10;\pagestyle{empty}&#10;\begin{document}&#10;&#10;&#10;$\vert A\vert =\Pi_{i=1}^n \lambda_i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882"/>
  <p:tag name="OUTPUTDPI" val="1200"/>
  <p:tag name="LATEXADDIN" val="\documentclass{article}&#10;\usepackage{amsmath}&#10;\usepackage{amssymb}&#10;\usepackage{amsthm}&#10;\usepackage{xcolor}&#10;\pagestyle{empty}&#10;\begin{document}&#10;&#10;&#10;$tr (A) =\sum_{i=1}^n \lambda_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6"/>
  <p:tag name="OUTPUTDPI" val="1200"/>
  <p:tag name="LATEXADDIN" val="\documentclass{article}&#10;\usepackage{amsmath}&#10;\usepackage{amssymb}&#10;\usepackage{amsthm}&#10;\usepackage{xcolor}&#10;\pagestyle{empty}&#10;\begin{document}&#10;&#10;&#10;$D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\vert A\vert =\vert D\vert =\Pi_{i=1}^n \lambda_i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56"/>
  <p:tag name="OUTPUTDPI" val="1200"/>
  <p:tag name="LATEXADDIN" val="\documentclass{article}&#10;\usepackage{amsmath}&#10;\usepackage{amssymb}&#10;\usepackage{amsthm}&#10;\usepackage{xcolor}&#10;\pagestyle{empty}&#10;\begin{document}&#10;&#10;&#10;$tr (A) =tr (D) =\sum_{i=1}^n \lambda_i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282.75"/>
  <p:tag name="OUTPUTDPI" val="1200"/>
  <p:tag name="LATEXADDIN" val="\documentclass{article}&#10;\usepackage{amsmath}&#10;\usepackage{amssymb}&#10;\usepackage{amsthm}&#10;\usepackage{xcolor}&#10;\pagestyle{empty}&#10;\begin{document}&#10;&#10;&#10;$A^{5780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4"/>
  <p:tag name="OUTPUTDPI" val="1200"/>
  <p:tag name="LATEXADDIN" val="\documentclass{article}&#10;\usepackage{amsmath}&#10;\usepackage{amssymb}&#10;\usepackage{amsthm}&#10;\usepackage{xcolor}&#10;\pagestyle{empty}&#10;\begin{document}&#10;&#10;&#10;$&#10;P=\left(\begin{array}{cc}&#10;-2 &amp; -1\\&#10;1 &amp; 1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17.5"/>
  <p:tag name="OUTPUTDPI" val="1200"/>
  <p:tag name="LATEXADDIN" val="\documentclass{article}&#10;\usepackage{amsmath}&#10;\usepackage{amssymb}&#10;\usepackage{amsthm}&#10;\usepackage{xcolor}&#10;\pagestyle{empty}&#10;\begin{document}&#10;&#10;&#10;$P^{-1}=\left(\begin{array}{cc}&#10;-1 &amp; -1\\&#10;1 &amp; 2&#10;\end{array}\right)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03"/>
  <p:tag name="OUTPUTDPI" val="1200"/>
  <p:tag name="LATEXADDIN" val="\documentclass{article}&#10;\usepackage{amsmath}&#10;\usepackage{amssymb}&#10;\usepackage{amsthm}&#10;\usepackage{xcolor}&#10;\pagestyle{empty}&#10;\begin{document}&#10;&#10;&#10;$P^{-1}AP=\left(\begin{array}{cc}&#10;2 &amp; 0\\&#10;0 &amp; -1&#10;\end{array}\right)=D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282.75"/>
  <p:tag name="OUTPUTDPI" val="1200"/>
  <p:tag name="LATEXADDIN" val="\documentclass{article}&#10;\usepackage{amsmath}&#10;\usepackage{amssymb}&#10;\usepackage{amsthm}&#10;\usepackage{xcolor}&#10;\pagestyle{empty}&#10;\begin{document}&#10;&#10;&#10;$A^{5780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03"/>
  <p:tag name="OUTPUTDPI" val="1200"/>
  <p:tag name="LATEXADDIN" val="\documentclass{article}&#10;\usepackage{amsmath}&#10;\usepackage{amssymb}&#10;\usepackage{amsthm}&#10;\usepackage{xcolor}&#10;\pagestyle{empty}&#10;\begin{document}&#10;&#10;&#10;$P^{-1}AP=\left(\begin{array}{cc}&#10;2 &amp; 0\\&#10;0 &amp; -1&#10;\end{array}\right)=D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675.75"/>
  <p:tag name="OUTPUTDPI" val="1200"/>
  <p:tag name="LATEXADDIN" val="\documentclass{article}&#10;\usepackage{amsmath}&#10;\usepackage{amssymb}&#10;\usepackage{amsthm}&#10;\usepackage{xcolor}&#10;\pagestyle{empty}&#10;\begin{document}&#10;&#10;&#10;$A=PDP^{-1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158"/>
  <p:tag name="OUTPUTDPI" val="1200"/>
  <p:tag name="LATEXADDIN" val="\documentclass{article}&#10;\usepackage{amsmath}&#10;\usepackage{amssymb}&#10;\usepackage{amsthm}&#10;\usepackage{xcolor}&#10;\pagestyle{empty}&#10;\begin{document}&#10;&#10;&#10;$A^{5780}=[PDP^{-1}]^{5780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=[PDP^{-1}]\cdot[PDP^{-1}] \cdots [PDP^{-1}]\ 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750"/>
  <p:tag name="OUTPUTDPI" val="1200"/>
  <p:tag name="LATEXADDIN" val="\documentclass{article}&#10;\usepackage{amsmath}&#10;\usepackage{amssymb}&#10;\usepackage{amsthm}&#10;\usepackage{xcolor}&#10;\pagestyle{empty}&#10;\begin{document}&#10;&#10;&#10;$=PD^{5780}P^{-1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640.25"/>
  <p:tag name="OUTPUTDPI" val="1200"/>
  <p:tag name="LATEXADDIN" val="\documentclass{article}&#10;\usepackage{amsmath}&#10;\usepackage{amssymb}&#10;\usepackage{amsthm}&#10;\usepackage{xcolor}&#10;\pagestyle{empty}&#10;\begin{document}&#10;&#10;&#10;$=P\left(\begin{array}{cc}&#10;2^{5780} &amp; 0\\&#10;0 &amp; (-1)^{5780}&#10;\end{array}\right)&#10;P^{-1}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3.5"/>
  <p:tag name="OUTPUTDPI" val="1200"/>
  <p:tag name="LATEXADDIN" val="\documentclass{article}&#10;\usepackage{amsmath}&#10;\usepackage{amssymb}&#10;\usepackage{amsthm}&#10;\usepackage{xcolor}&#10;\pagestyle{empty}&#10;\begin{document}&#10;&#10;&#10;$p_A(\lambda)\in \mathbb{F}[\lambda]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398.5"/>
  <p:tag name="OUTPUTDPI" val="1200"/>
  <p:tag name="LATEXADDIN" val="\documentclass{article}&#10;\usepackage{amsmath}&#10;\usepackage{amssymb}&#10;\usepackage{amsthm}&#10;\usepackage{xcolor}&#10;\pagestyle{empty}&#10;\begin{document}&#10;&#10;&#10;$p(x)=a_0+a_1x+a_2x^2+\cdots +a_m x^m \in \mathbb{F}[x]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622.75"/>
  <p:tag name="OUTPUTDPI" val="1200"/>
  <p:tag name="LATEXADDIN" val="\documentclass{article}&#10;\usepackage{amsmath}&#10;\usepackage{amssymb}&#10;\usepackage{amsthm}&#10;\usepackage{xcolor}&#10;\pagestyle{empty}&#10;\begin{document}&#10;&#10;&#10;$p(A)=a_0I+a_1A+a_2A^2+\cdots +a_m A^m\in \mathbb{F}^{n\times n}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119"/>
  <p:tag name="OUTPUTDPI" val="1200"/>
  <p:tag name="LATEXADDIN" val="\documentclass{article}&#10;\usepackage{amsmath}&#10;\usepackage{amssymb}&#10;\usepackage{amsthm}&#10;\usepackage{xcolor}&#10;\pagestyle{empty}&#10;\begin{document}&#10;&#10;&#10;$p(x)=-x^3+2x+5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54"/>
  <p:tag name="OUTPUTDPI" val="1200"/>
  <p:tag name="LATEXADDIN" val="\documentclass{article}&#10;\usepackage{amsmath}&#10;\usepackage{amssymb}&#10;\usepackage{amsthm}&#10;\usepackage{xcolor}&#10;\pagestyle{empty}&#10;\begin{document}&#10;&#10;&#10;$p(A)=-A^3+2A+5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807.25"/>
  <p:tag name="OUTPUTDPI" val="1200"/>
  <p:tag name="LATEXADDIN" val="\documentclass{article}&#10;\usepackage{amsmath}&#10;\usepackage{amssymb}&#10;\usepackage{amsthm}&#10;\usepackage{xcolor}&#10;\pagestyle{empty}&#10;\begin{document}&#10;&#10;&#10;$=&#10;-&#10;\left(\begin{array}{cc}&#10;17 &amp; 18\\&#10;-9 &amp; -10&#10;\end{array}\right)&#10;+2&#10;\left(\begin{array}{cc}&#10;5 &amp; 6\\&#10;-3 &amp; -4&#10;\end{array}\right)&#10;+5&#10;\left(\begin{array}{cc}&#10;1 &amp; 0\\&#10;0&amp; 1&#10;\end{array}\right)&#10;$&#10;\end{document}"/>
  <p:tag name="IGUANATEXSIZE" val="3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74.25"/>
  <p:tag name="OUTPUTDPI" val="1200"/>
  <p:tag name="LATEXADDIN" val="\documentclass{article}&#10;\usepackage{amsmath}&#10;\usepackage{amssymb}&#10;\usepackage{amsthm}&#10;\usepackage{xcolor}&#10;\pagestyle{empty}&#10;\begin{document}&#10;&#10;&#10;$=&#10;\left(\begin{array}{cc}&#10;-2 &amp; -6\\&#10;-15 &amp; -13&#10;\end{array}\right)&#10;$&#10;\end{document}"/>
  <p:tag name="IGUANATEXSIZE" val="3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1"/>
  <p:tag name="OUTPUTDPI" val="1200"/>
  <p:tag name="LATEXADDIN" val="\documentclass{article}&#10;\usepackage{amsmath}&#10;\usepackage{amssymb}&#10;\usepackage{amsthm}&#10;\usepackage{xcolor}&#10;\pagestyle{empty}&#10;\begin{document}&#10;&#10;&#10;$p_A(\lambda)= \vert \lambda I -A \vert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41"/>
  <p:tag name="OUTPUTDPI" val="1200"/>
  <p:tag name="LATEXADDIN" val="\documentclass{article}&#10;\usepackage{amsmath}&#10;\usepackage{amssymb}&#10;\usepackage{amsthm}&#10;\usepackage{xcolor}&#10;\pagestyle{empty}&#10;\begin{document}&#10;&#10;&#10;$p_A(x)=x^2-x-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95"/>
  <p:tag name="OUTPUTDPI" val="1200"/>
  <p:tag name="LATEXADDIN" val="\documentclass{article}&#10;\usepackage{amsmath}&#10;\usepackage{amssymb}&#10;\usepackage{amsthm}&#10;\usepackage{xcolor}&#10;\pagestyle{empty}&#10;\begin{document}&#10;&#10;&#10;$p(A)=A^2-A-2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3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&#10;\left(\begin{array}{cc}&#10;7 &amp; 6\\&#10;-3 &amp; -2&#10;\end{array}\right)-\left(\begin{array}{cc}&#10;5 &amp; 6\\&#10;-3 &amp; -4&#10;\end{array}\right)-\left(\begin{array}{cc}&#10;2 &amp; 0\\&#10;0 &amp; 2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56.25"/>
  <p:tag name="OUTPUTDPI" val="1200"/>
  <p:tag name="LATEXADDIN" val="\documentclass{article}&#10;\usepackage{amsmath}&#10;\usepackage{amssymb}&#10;\usepackage{amsthm}&#10;\usepackage{xcolor}&#10;\pagestyle{empty}&#10;\begin{document}&#10;&#10;&#10;$=\left(\begin{array}{cc}&#10;0 &amp; 0\\&#10;0 &amp; 0&#10;\end{array}\right)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213.25"/>
  <p:tag name="OUTPUTDPI" val="1200"/>
  <p:tag name="LATEXADDIN" val="\documentclass{article}&#10;\usepackage{amsmath}&#10;\usepackage{amssymb}&#10;\usepackage{amsthm}&#10;\usepackage{xcolor}&#10;\pagestyle{empty}&#10;\begin{document}&#10;&#10;&#10;$p_A(\lambda)=a_0+a_1\lambda+\cdots +a_{n-1} \lambda^{n-1}+\lambda^n 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 \mathbb{F}^{n\times n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72"/>
  <p:tag name="OUTPUTDPI" val="1200"/>
  <p:tag name="LATEXADDIN" val="\documentclass{article}&#10;\usepackage{amsmath}&#10;\usepackage{amssymb}&#10;\usepackage{amsthm}&#10;\usepackage{xcolor}&#10;\pagestyle{empty}&#10;\begin{document}&#10;&#10;&#10;$\vert A \vert \neq 0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4.25"/>
  <p:tag name="OUTPUTDPI" val="1200"/>
  <p:tag name="LATEXADDIN" val="\documentclass{article}&#10;\usepackage{amsmath}&#10;\usepackage{amssymb}&#10;\usepackage{amsthm}&#10;\usepackage{xcolor}&#10;\pagestyle{empty}&#10;\begin{document}&#10;&#10;&#10;$\vert -A \vert 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32"/>
  <p:tag name="OUTPUTDPI" val="1200"/>
  <p:tag name="LATEXADDIN" val="\documentclass{article}&#10;\usepackage{amsmath}&#10;\usepackage{amssymb}&#10;\usepackage{amsthm}&#10;\usepackage{xcolor}&#10;\pagestyle{empty}&#10;\begin{document}&#10;&#10;&#10;$p_A(0)=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6.5"/>
  <p:tag name="OUTPUTDPI" val="1200"/>
  <p:tag name="LATEXADDIN" val="\documentclass{article}&#10;\usepackage{amsmath}&#10;\usepackage{amssymb}&#10;\usepackage{amsthm}&#10;\usepackage{xcolor}&#10;\pagestyle{empty}&#10;\begin{document}&#10;&#10;&#10;$a_0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801.75"/>
  <p:tag name="OUTPUTDPI" val="1200"/>
  <p:tag name="LATEXADDIN" val="\documentclass{article}&#10;\usepackage{amsmath}&#10;\usepackage{amssymb}&#10;\usepackage{amsthm}&#10;\usepackage{xcolor}&#10;\pagestyle{empty}&#10;\begin{document}&#10;&#10;&#10;$A\iff a_0\neq 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945.75"/>
  <p:tag name="OUTPUTDPI" val="1200"/>
  <p:tag name="LATEXADDIN" val="\documentclass{article}&#10;\usepackage{amsmath}&#10;\usepackage{amssymb}&#10;\usepackage{amsthm}&#10;\usepackage{xcolor}&#10;\pagestyle{empty}&#10;\begin{document}&#10;&#10;&#10;$&#10;\exists P:  P^{-1}AP=B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\lambda =0 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31"/>
  <p:tag name="OUTPUTDPI" val="1200"/>
  <p:tag name="LATEXADDIN" val="\documentclass{article}&#10;\usepackage{amsmath}&#10;\usepackage{amssymb}&#10;\usepackage{amsthm}&#10;\usepackage{xcolor}&#10;\pagestyle{empty}&#10;\begin{document}&#10;&#10;&#10;$p_A(0)=0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5 &amp; 6\\&#10;-3 &amp; -4&#10;\end{array}\right)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41"/>
  <p:tag name="OUTPUTDPI" val="1200"/>
  <p:tag name="LATEXADDIN" val="\documentclass{article}&#10;\usepackage{amsmath}&#10;\usepackage{amssymb}&#10;\usepackage{amsthm}&#10;\usepackage{xcolor}&#10;\pagestyle{empty}&#10;\begin{document}&#10;&#10;&#10;$p_A(x)=x^2-x-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320.75"/>
  <p:tag name="OUTPUTDPI" val="1200"/>
  <p:tag name="LATEXADDIN" val="\documentclass{article}&#10;\usepackage{amsmath}&#10;\usepackage{amssymb}&#10;\usepackage{amsthm}&#10;\usepackage{xcolor}&#10;\pagestyle{empty}&#10;\begin{document}&#10;&#10;&#10;$p(A)=A^2-A-2I=0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3060.75"/>
  <p:tag name="OUTPUTDPI" val="1200"/>
  <p:tag name="LATEXADDIN" val="\documentclass{article}&#10;\usepackage{amsmath}&#10;\usepackage{amssymb}&#10;\usepackage{amsthm}&#10;\usepackage{xcolor}&#10;\pagestyle{empty}&#10;\begin{document}&#10;&#10;&#10;$p_B(\lambda)=\vert \lambda I -B\vert &#10;=\vert \lambda I -P^{-1}AP\vert &#10;=\vert  P^{-1}(\lambda I -A)P\vert =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681.75"/>
  <p:tag name="OUTPUTDPI" val="1200"/>
  <p:tag name="LATEXADDIN" val="\documentclass{article}&#10;\usepackage{amsmath}&#10;\usepackage{amssymb}&#10;\usepackage{amsthm}&#10;\usepackage{xcolor}&#10;\pagestyle{empty}&#10;\begin{document}&#10;&#10;&#10;$A^2-A=2I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A(A-I)=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41.25"/>
  <p:tag name="OUTPUTDPI" val="1200"/>
  <p:tag name="LATEXADDIN" val="\documentclass{article}&#10;\usepackage{amsmath}&#10;\usepackage{amssymb}&#10;\usepackage{amsthm}&#10;\usepackage{xcolor}&#10;\pagestyle{empty}&#10;\begin{document}&#10;&#10;&#10;$a_0\neq 0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901.5"/>
  <p:tag name="OUTPUTDPI" val="1200"/>
  <p:tag name="LATEXADDIN" val="\documentclass{article}&#10;\usepackage{amsmath}&#10;\usepackage{amssymb}&#10;\usepackage{amsthm}&#10;\usepackage{xcolor}&#10;\pagestyle{empty}&#10;\begin{document}&#10;&#10;&#10;$A(\frac{1}{2}(A-I))=I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213.25"/>
  <p:tag name="OUTPUTDPI" val="1200"/>
  <p:tag name="LATEXADDIN" val="\documentclass{article}&#10;\usepackage{amsmath}&#10;\usepackage{amssymb}&#10;\usepackage{amsthm}&#10;\usepackage{xcolor}&#10;\pagestyle{empty}&#10;\begin{document}&#10;&#10;&#10;$p_A(\lambda)=a_0+a_1\lambda+\cdots +a_{n-1} \lambda^{n-1}+\lambda^n 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410.75"/>
  <p:tag name="OUTPUTDPI" val="1200"/>
  <p:tag name="LATEXADDIN" val="\documentclass{article}&#10;\usepackage{amsmath}&#10;\usepackage{amssymb}&#10;\usepackage{amsthm}&#10;\usepackage{xcolor}&#10;\pagestyle{empty}&#10;\begin{document}&#10;&#10;&#10;$\{I,A,A^2,\dots, A^n\}\subseteq \mathbb{F}^{n\times n}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2085"/>
  <p:tag name="OUTPUTDPI" val="1200"/>
  <p:tag name="LATEXADDIN" val="\documentclass{article}&#10;\usepackage{amsmath}&#10;\usepackage{amssymb}&#10;\usepackage{amsthm}&#10;\usepackage{xcolor}&#10;\pagestyle{empty}&#10;\begin{document}&#10;&#10;&#10;$a_0I+a_1A+\cdots +a_{n-1} A^{n-1}+A^n=0  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47"/>
  <p:tag name="OUTPUTDPI" val="1200"/>
  <p:tag name="LATEXADDIN" val="\documentclass{article}&#10;\usepackage{amsmath}&#10;\usepackage{amssymb}&#10;\usepackage{amsthm}&#10;\usepackage{xcolor}&#10;\pagestyle{empty}&#10;\begin{document}&#10;&#10;&#10;$A^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9.5"/>
  <p:tag name="OUTPUTDPI" val="1200"/>
  <p:tag name="LATEXADDIN" val="\documentclass{article}&#10;\usepackage{amsmath}&#10;\usepackage{amssymb}&#10;\usepackage{amsthm}&#10;\usepackage{xcolor}&#10;\pagestyle{empty}&#10;\begin{document}&#10;&#10;&#10;$p_A(\lambda)=\vert \lambda I-A\vert =0$&#10;\end{document}"/>
  <p:tag name="IGUANATEXSIZE" val="25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 v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5.25"/>
  <p:tag name="OUTPUTDPI" val="1200"/>
  <p:tag name="LATEXADDIN" val="\documentclass{article}&#10;\usepackage{amsmath}&#10;\usepackage{amssymb}&#10;\usepackage{amsthm}&#10;\usepackage{xcolor}&#10;\pagestyle{empty}&#10;\begin{document}&#10;&#10;&#10;$0\neq v\in V_\lambda = N(A-\lambda I)$&#10;\end{document}"/>
  <p:tag name="IGUANATEXSIZE" val="25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&#10;$P^{-1}=P^t$&#10;\end{document}"/>
  <p:tag name="IGUANATEXSIZE" val="25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787.25"/>
  <p:tag name="OUTPUTDPI" val="1200"/>
  <p:tag name="LATEXADDIN" val="\documentclass{article}&#10;\usepackage{amsmath}&#10;\usepackage{amssymb}&#10;\usepackage{amsthm}&#10;\usepackage{xcolor}&#10;\pagestyle{empty}&#10;\begin{document}&#10;&#10;&#10;$&#10;=\vert P^{-1}\vert\cdot \vert(\lambda I  -A)\vert\cdot\vert P\vert &#10;=p_A(\lambda)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36.75"/>
  <p:tag name="OUTPUTDPI" val="1200"/>
  <p:tag name="LATEXADDIN" val="\documentclass{article}&#10;\usepackage{amsmath}&#10;\usepackage{amssymb}&#10;\usepackage{amsthm}&#10;\usepackage{xcolor}&#10;\pagestyle{empty}&#10;\begin{document}&#10;&#10;&#10;$\lambda-\lambda_0$&#10;\end{document}"/>
  <p:tag name="IGUANATEXSIZE" val="25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25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11.75"/>
  <p:tag name="OUTPUTDPI" val="1200"/>
  <p:tag name="LATEXADDIN" val="\documentclass{article}&#10;\usepackage{amsmath}&#10;\usepackage{amssymb}&#10;\usepackage{amsthm}&#10;\usepackage{xcolor}&#10;\pagestyle{empty}&#10;\begin{document}&#10;&#10;&#10;$\lambda_0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535.5"/>
  <p:tag name="OUTPUTDPI" val="1200"/>
  <p:tag name="LATEXADDIN" val="\documentclass{article}&#10;\usepackage{amsmath}&#10;\usepackage{amssymb}&#10;\usepackage{amsthm}&#10;\usepackage{xcolor}&#10;\pagestyle{empty}&#10;\begin{document}&#10;&#10;&#10;$\dim V_{\lambda_0}=$&#10;\end{document}"/>
  <p:tag name="IGUANATEXSIZE" val="25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173.25"/>
  <p:tag name="OUTPUTDPI" val="1200"/>
  <p:tag name="LATEXADDIN" val="\documentclass{article}&#10;\usepackage{amsmath}&#10;\usepackage{amssymb}&#10;\usepackage{amsthm}&#10;\usepackage{xcolor}&#10;\pagestyle{empty}&#10;\begin{document}&#10;&#10;&#10;$1\leq 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5"/>
  <p:tag name="ORIGINALWIDTH" val="77.25"/>
  <p:tag name="OUTPUTDPI" val="1200"/>
  <p:tag name="LATEXADDIN" val="\documentclass{article}&#10;\usepackage{amsmath}&#10;\usepackage{amssymb}&#10;\usepackage{amsthm}&#10;\usepackage{xcolor}&#10;\pagestyle{empty}&#10;\begin{document}&#10;&#10;&#10;$\leq 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0.75"/>
  <p:tag name="OUTPUTDPI" val="1200"/>
  <p:tag name="LATEXADDIN" val="\documentclass{article}&#10;\usepackage{amsmath}&#10;\usepackage{amssymb}&#10;\usepackage{amsthm}&#10;\usepackage{xcolor}&#10;\pagestyle{empty}&#10;\begin{document}&#10;&#10;&#10;$P_A(A)=0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\exists P\;:\;  P^{-1}AP=D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62"/>
  <p:tag name="OUTPUTDPI" val="1200"/>
  <p:tag name="LATEXADDIN" val="\documentclass{article}&#10;\usepackage{amsmath}&#10;\usepackage{amssymb}&#10;\usepackage{amsthm}&#10;\usepackage{xcolor}&#10;\pagestyle{empty}&#10;\begin{document}&#10;&#10;&#10;$P^tP=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19"/>
  <p:tag name="OUTPUTDPI" val="1200"/>
  <p:tag name="LATEXADDIN" val="\documentclass{article}&#10;\usepackage{amsmath}&#10;\usepackage{amssymb}&#10;\usepackage{amsthm}&#10;\usepackage{xcolor}&#10;\pagestyle{empty}&#10;\begin{document}&#10;&#10;&#10;$P^t=P^{-1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74.5"/>
  <p:tag name="OUTPUTDPI" val="1200"/>
  <p:tag name="LATEXADDIN" val="\documentclass{article}&#10;\usepackage{amsmath}&#10;\usepackage{amssymb}&#10;\usepackage{amsthm}&#10;\usepackage{xcolor}&#10;\pagestyle{empty}&#10;\begin{document}&#10;&#10;&#10;$0\neq v \in \mathbb{F}^n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|&amp;&amp; |\\&#10;v_1&amp;\cdots &amp; v_n\\&#10;|&amp;&amp;| \\&#10;\end{pmatrix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716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 &amp;v_1&amp; -\\&#10;&amp;\vdots &amp; \\&#10;-&amp;v_n&amp;- \\&#10;\end{pmatrix}&#10;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P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526.25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\langle v_1,v_1 \rangle&amp;\cdots &amp; \langle v_1,v_n \rangle\\&#10;\langle v_2,v_1 \rangle &amp;\cdots &amp; \langle v_2,v_n \rangle \\&#10;\vdots&amp;&amp;\vdots \\&#10;\langle v_n,v_1 \rangle &amp;\cdots&amp;\langle v_n,v_n \rangle&#10;\end{pmatrix}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y&#10;=&#10;\sum_{i=1}^nx_iy_i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86.75"/>
  <p:tag name="OUTPUTDPI" val="1200"/>
  <p:tag name="LATEXADDIN" val="\documentclass{article}&#10;\usepackage{amsmath}&#10;\usepackage{amssymb}&#10;\usepackage{amsthm}&#10;\usepackage{xcolor}&#10;\pagestyle{empty}&#10;\begin{document}&#10;&#10;&#10;$=I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5"/>
  <p:tag name="ORIGINALWIDTH" val="1065"/>
  <p:tag name="OUTPUTDPI" val="1200"/>
  <p:tag name="LATEXADDIN" val="\documentclass{article}&#10;\usepackage{amsmath}&#10;\usepackage{amssymb}&#10;\usepackage{amsthm}&#10;\usepackage{xcolor}&#10;\pagestyle{empty}&#10;\begin{document}&#10;&#10;&#10;$\langle v_i,v_j\rangle&#10;=&#10;\begin{cases}&#10;1 &amp; i=j \\&#10;0 &amp;i\neq j&#10;\end{cases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4"/>
  <p:tag name="OUTPUTDPI" val="1200"/>
  <p:tag name="LATEXADDIN" val="\documentclass{article}&#10;\usepackage{amsmath}&#10;\usepackage{amssymb}&#10;\usepackage{amsthm}&#10;\usepackage{xcolor}&#10;\pagestyle{empty}&#10;\begin{document}&#10;&#10;&#10;$\{v_1\dots,v_n\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91.75"/>
  <p:tag name="OUTPUTDPI" val="1200"/>
  <p:tag name="LATEXADDIN" val="\documentclass{article}&#10;\usepackage{amsmath}&#10;\usepackage{amssymb}&#10;\usepackage{amsthm}&#10;\usepackage{xcolor}&#10;\pagestyle{empty}&#10;\begin{document}&#10;&#10;&#10;$\lambda \in \mathbb{F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\exists P\;:\;  P^{-1}AP=D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(P^{-1}=P^t)$&#10;\end{document}"/>
  <p:tag name="IGUANATEXSIZE" val="28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5"/>
  <p:tag name="ORIGINALWIDTH" val="2026.5"/>
  <p:tag name="OUTPUTDPI" val="1200"/>
  <p:tag name="LATEXADDIN" val="\documentclass{article}&#10;\usepackage{amsmath}&#10;\usepackage{amssymb}&#10;\usepackage{amsthm}&#10;\usepackage{xcolor}&#10;\pagestyle{empty}&#10;\begin{document}&#10;&#10;&#10;$&#10;\{&#10;\left(\begin{array}{c}&#10;-2/\sqrt{5} \\&#10;0\\&#10;1/\sqrt{5}&#10;\end{array}\right),&#10;\left(\begin{array}{c}&#10;1/\sqrt{5} \\&#10;0\\&#10;2/\sqrt{5}&#10;\end{array}\right),\left(\begin{array}{c}&#10;0\\&#10;1\\&#10;0&#10;\end{array}\right)\}&#10;$&#10;\end{document}"/>
  <p:tag name="IGUANATEXSIZE" val="3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5"/>
  <p:tag name="ORIGINALWIDTH" val="1429.5"/>
  <p:tag name="OUTPUTDPI" val="1200"/>
  <p:tag name="LATEXADDIN" val="\documentclass{article}&#10;\usepackage{amsmath}&#10;\usepackage{amssymb}&#10;\usepackage{amsthm}&#10;\usepackage{xcolor}&#10;\pagestyle{empty}&#10;\begin{document}&#10;&#10;&#10;$P=&#10;\begin{pmatrix}&#10;-2/\sqrt{5} &amp;1/\sqrt{5} &amp; 0\\&#10;0 &amp; 0 &amp;1\\&#10;1/\sqrt{5} &amp; 2/\sqrt{5} &amp; 0&#10;\end{pmatrix}&#10;$&#10;\end{document}"/>
  <p:tag name="IGUANATEXSIZE" val="30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5"/>
  <p:tag name="ORIGINALWIDTH" val="113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/\sqrt{5} &amp;1/\sqrt{5} &amp; 0\\&#10;0 &amp; 0 &amp;1\\&#10;1/\sqrt{5} &amp; 2/\sqrt{5} &amp; 0&#10;\end{pmatrix}&#10;$&#10;\end{document}"/>
  <p:tag name="IGUANATEXSIZE" val="3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1.5"/>
  <p:tag name="ORIGINALWIDTH" val="1134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/\sqrt{5} &amp; 0 &amp; 1/\sqrt{5} \\&#10;1/\sqrt{5}   &amp; 0&amp;   2/\sqrt{5}   \\&#10;0&amp;1&amp;0&#10;\end{pmatrix}&#10;$&#10;\end{document}"/>
  <p:tag name="IGUANATEXSIZE" val="30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42.5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1&amp;0 &amp; 0\\&#10;0 &amp; 1 &amp;0\\&#10;0 &amp; 0 &amp; 1&#10;\end{pmatrix}&#10;$&#10;\end{document}"/>
  <p:tag name="IGUANATEXSIZE" val="30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4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\exists P\;:\;  P^{-1}AP=D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(A^t=A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(P^{-1}=P^t)$&#10;\end{document}"/>
  <p:tag name="IGUANATEXSIZE" val="28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466.5"/>
  <p:tag name="OUTPUTDPI" val="1200"/>
  <p:tag name="LATEXADDIN" val="\documentclass{article}&#10;\usepackage{amsmath}&#10;\usepackage{amssymb}&#10;\usepackage{amsthm}&#10;\usepackage{xcolor}&#10;\pagestyle{empty}&#10;\begin{document}&#10;&#10;$\underbrace{v_1,\dots v_k}_{\lambda_1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\underbrace{v'_1,\dots v'_{k'}}_{\lambda_2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A=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649.5"/>
  <p:tag name="OUTPUTDPI" val="1200"/>
  <p:tag name="LATEXADDIN" val="\documentclass{article}&#10;\usepackage{amsmath}&#10;\usepackage{amssymb}&#10;\usepackage{amsthm}&#10;\usepackage{xcolor}&#10;\pagestyle{empty}&#10;\begin{document}&#10;&#10;$\underbrace{v&quot;_1,\dots v&quot;_{k&quot;}}_{\lambda_m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"/>
  <p:tag name="ORIGINALWIDTH" val="2640"/>
  <p:tag name="OUTPUTDPI" val="1200"/>
  <p:tag name="LATEXADDIN" val="\documentclass{article}&#10;\usepackage{amsmath}&#10;\usepackage{amssymb}&#10;\usepackage{amsthm}&#10;\usepackage{xcolor}&#10;\pagestyle{empty}&#10;\begin{document}&#10;&#10;$\overbrace{\phantom{v_1,v_1,v_1,v_1,v_1,v_1,v_1,v_1,v_1v_1,v_1,v_1,v_1,v_1,v_1,v_1}}^{}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p_A(\lambda)=(\lambda-1)^n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$\underbrace{w_1,\dots w_k}_{\lambda_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557.25"/>
  <p:tag name="OUTPUTDPI" val="1200"/>
  <p:tag name="LATEXADDIN" val="\documentclass{article}&#10;\usepackage{amsmath}&#10;\usepackage{amssymb}&#10;\usepackage{amsthm}&#10;\usepackage{xcolor}&#10;\pagestyle{empty}&#10;\begin{document}&#10;&#10;$\underbrace{w'_1,\dots w'_{k'}}_{\lambda_2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705"/>
  <p:tag name="OUTPUTDPI" val="1200"/>
  <p:tag name="LATEXADDIN" val="\documentclass{article}&#10;\usepackage{amsmath}&#10;\usepackage{amssymb}&#10;\usepackage{amsthm}&#10;\usepackage{xcolor}&#10;\pagestyle{empty}&#10;\begin{document}&#10;&#10;$\underbrace{w&quot;_1,\dots w&quot;_{k&quot;}}_{\lambda_m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466.5"/>
  <p:tag name="OUTPUTDPI" val="1200"/>
  <p:tag name="LATEXADDIN" val="\documentclass{article}&#10;\usepackage{amsmath}&#10;\usepackage{amssymb}&#10;\usepackage{amsthm}&#10;\usepackage{xcolor}&#10;\pagestyle{empty}&#10;\begin{document}&#10;&#10;$\underbrace{v_1,\dots v_k}_{\lambda_1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\underbrace{v'_1,\dots v'_{k'}}_{\lambda_2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2.75"/>
  <p:tag name="OUTPUTDPI" val="1200"/>
  <p:tag name="LATEXADDIN" val="\documentclass{article}&#10;\usepackage{amsmath}&#10;\usepackage{amssymb}&#10;\usepackage{amsthm}&#10;\usepackage{xcolor}&#10;\pagestyle{empty}&#10;\begin{document}&#10;&#10;&#10;$0\neq 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649.5"/>
  <p:tag name="OUTPUTDPI" val="1200"/>
  <p:tag name="LATEXADDIN" val="\documentclass{article}&#10;\usepackage{amsmath}&#10;\usepackage{amssymb}&#10;\usepackage{amsthm}&#10;\usepackage{xcolor}&#10;\pagestyle{empty}&#10;\begin{document}&#10;&#10;$\underbrace{v&quot;_1,\dots v&quot;_{k&quot;}}_{\lambda_m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"/>
  <p:tag name="ORIGINALWIDTH" val="2640"/>
  <p:tag name="OUTPUTDPI" val="1200"/>
  <p:tag name="LATEXADDIN" val="\documentclass{article}&#10;\usepackage{amsmath}&#10;\usepackage{amssymb}&#10;\usepackage{amsthm}&#10;\usepackage{xcolor}&#10;\pagestyle{empty}&#10;\begin{document}&#10;&#10;$\overbrace{\phantom{v_1,v_1,v_1,v_1,v_1,v_1,v_1,v_1,v_1v_1,v_1,v_1,v_1,v_1,v_1,v_1}}^{}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$\underbrace{w_1,\dots w_k}_{\lambda_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557.25"/>
  <p:tag name="OUTPUTDPI" val="1200"/>
  <p:tag name="LATEXADDIN" val="\documentclass{article}&#10;\usepackage{amsmath}&#10;\usepackage{amssymb}&#10;\usepackage{amsthm}&#10;\usepackage{xcolor}&#10;\pagestyle{empty}&#10;\begin{document}&#10;&#10;$\underbrace{w'_1,\dots w'_{k'}}_{\lambda_2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705"/>
  <p:tag name="OUTPUTDPI" val="1200"/>
  <p:tag name="LATEXADDIN" val="\documentclass{article}&#10;\usepackage{amsmath}&#10;\usepackage{amssymb}&#10;\usepackage{amsthm}&#10;\usepackage{xcolor}&#10;\pagestyle{empty}&#10;\begin{document}&#10;&#10;$\underbrace{w&quot;_1,\dots w&quot;_{k&quot;}}_{\lambda_m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87.25"/>
  <p:tag name="OUTPUTDPI" val="1200"/>
  <p:tag name="LATEXADDIN" val="\documentclass{article}&#10;\usepackage{amsmath}&#10;\usepackage{amssymb}&#10;\usepackage{amsthm}&#10;\usepackage{xcolor}&#10;\pagestyle{empty}&#10;\begin{document}&#10;&#10;&#10;$\Rightarrow P=(w_1,\dots, w&quot;_{k&quot;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\Rightarrow P^{-1}AP=D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-1 &amp; 1 &amp; 1\\&#10;1 &amp; -1 &amp; 1\\&#10;1 &amp; 1 &amp; -1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Av=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95.25"/>
  <p:tag name="OUTPUTDPI" val="1200"/>
  <p:tag name="LATEXADDIN" val="\documentclass{article}&#10;\usepackage{amsmath}&#10;\usepackage{amssymb}&#10;\usepackage{amsthm}&#10;\usepackage{xcolor}&#10;\pagestyle{empty}&#10;\begin{document}&#10;&#10;&#10;$p_A(\lambda)=(\lambda+2)^{2}(\lambda-1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-2,\lambda_2= 1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59.5"/>
  <p:tag name="OUTPUTDPI" val="1200"/>
  <p:tag name="LATEXADDIN" val="\documentclass{article}&#10;\usepackage{amsmath}&#10;\usepackage{amssymb}&#10;\usepackage{amsthm}&#10;\usepackage{xcolor}&#10;\pagestyle{empty}&#10;\begin{document}&#10;&#10;&#10;$V_{-2}:span\{\left(\begin{array}{c}&#10;1\\&#10;0\\&#10;-1&#10;\end{array}\right),\left(\begin{array}{c}&#10;0\\&#10;1\\&#10;-1&#10;\end{array}\right)\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07.25"/>
  <p:tag name="OUTPUTDPI" val="1200"/>
  <p:tag name="LATEXADDIN" val="\documentclass{article}&#10;\usepackage{amsmath}&#10;\usepackage{amssymb}&#10;\usepackage{amsthm}&#10;\usepackage{xcolor}&#10;\pagestyle{empty}&#10;\begin{document}&#10;&#10;&#10;$V_1:span\{\left(\begin{array}{c}&#10;1\\&#10;1\\&#10;1&#10;\end{array}\right)&#10;\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14.25"/>
  <p:tag name="OUTPUTDPI" val="1200"/>
  <p:tag name="LATEXADDIN" val="\documentclass{article}&#10;\usepackage{amsmath}&#10;\usepackage{amssymb}&#10;\usepackage{amsthm}&#10;\usepackage{xcolor}&#10;\pagestyle{empty}&#10;\begin{document}&#10;&#10;&#10;$span\{&#10;\frac{1}{\sqrt{2}}&#10;\left(\begin{array}{c}&#10;1\\&#10;0\\&#10;-1&#10;\end{array}\right),&#10;\frac{1}{\sqrt{6}}&#10;\left(\begin{array}{c}&#10;-1\\&#10;2\\&#10;-1&#10;\end{array}\right)\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57.75"/>
  <p:tag name="OUTPUTDPI" val="1200"/>
  <p:tag name="LATEXADDIN" val="\documentclass{article}&#10;\usepackage{amsmath}&#10;\usepackage{amssymb}&#10;\usepackage{amsthm}&#10;\usepackage{xcolor}&#10;\pagestyle{empty}&#10;\begin{document}&#10;&#10;&#10;$span\{&#10;\frac{1}{\sqrt{3}}&#10;\left(\begin{array}{c}&#10;1\\&#10;1\\&#10;1&#10;\end{array}\right)&#10;\}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31.25"/>
  <p:tag name="OUTPUTDPI" val="1200"/>
  <p:tag name="LATEXADDIN" val="\documentclass{article}&#10;\usepackage{amsmath}&#10;\usepackage{amssymb}&#10;\usepackage{amsthm}&#10;\usepackage{xcolor}&#10;\pagestyle{empty}&#10;\begin{document}&#10;&#10;&#10;$w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-1 &amp; 1 &amp; 1\\&#10;1 &amp; -1 &amp; 1\\&#10;1 &amp; 1 &amp; -1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95.25"/>
  <p:tag name="OUTPUTDPI" val="1200"/>
  <p:tag name="LATEXADDIN" val="\documentclass{article}&#10;\usepackage{amsmath}&#10;\usepackage{amssymb}&#10;\usepackage{amsthm}&#10;\usepackage{xcolor}&#10;\pagestyle{empty}&#10;\begin{document}&#10;&#10;&#10;$p_A(\lambda)=(\lambda+2)^{2}(\lambda-1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531"/>
  <p:tag name="OUTPUTDPI" val="1200"/>
  <p:tag name="LATEXADDIN" val="\documentclass{article}&#10;\usepackage{amsmath}&#10;\usepackage{amssymb}&#10;\usepackage{amsthm}&#10;\usepackage{xcolor}&#10;\pagestyle{empty}&#10;\begin{document}&#10;&#10;&#10;$Av=1\cdot v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-2,\lambda_2= 1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"/>
  <p:tag name="ORIGINALWIDTH" val="2563.5"/>
  <p:tag name="OUTPUTDPI" val="1200"/>
  <p:tag name="LATEXADDIN" val="\documentclass{article}&#10;\usepackage{amsmath}&#10;\usepackage{amssymb}&#10;\usepackage{amsthm}&#10;\usepackage{xcolor}&#10;\pagestyle{empty}&#10;\begin{document}&#10;&#10;&#10;$&#10;P=(w_1,w_2,w_3)=&#10;\begin{pmatrix}&#10;1/ \sqrt{2} &amp;-1/\sqrt{6}&amp;1/\sqrt{3}\\&#10;0 &amp;2/\sqrt{6}&amp; 1/\sqrt{3}\\&#10;-1/\sqrt{2} &amp;-1/\sqrt{6}&amp; 1/\sqrt{3}&#10;\end{pmatrix}&#10;$&#10;\end{document}"/>
  <p:tag name="IGUANATEXSIZE" val="33"/>
  <p:tag name="IGUANATEXCURSOR" val="280"/>
  <p:tag name="TRANSPARENCY" val="True"/>
  <p:tag name="FILENAME" val=""/>
  <p:tag name="INPUTTYPE" val="0"/>
  <p:tag name="LATEXENGINEID" val="0"/>
  <p:tag name="TEMPFOLDER" val="c:\temp\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91.5"/>
  <p:tag name="OUTPUTDPI" val="1200"/>
  <p:tag name="LATEXADDIN" val="\documentclass{article}&#10;\usepackage{amsmath}&#10;\usepackage{amssymb}&#10;\usepackage{amsthm}&#10;\usepackage{xcolor}&#10;\pagestyle{empty}&#10;\begin{document}&#10;&#10;&#10;$P^{-1}AP=P^tAP=&#10;\begin{pmatrix}&#10;-2 &amp;0&amp; 0\\&#10;0&amp;-2 &amp; 0\\&#10;0 &amp;0&amp; 1\\&#10;\end{pmatrix}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 ,\lambda_n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amssymb}&#10;\usepackage{amsthm}&#10;\usepackage{xcolor}&#10;\pagestyle{empty}&#10;\begin{document}&#10;&#10;&#10;$P=(v_1,\dots,v_n 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^{-1}AP=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\lambda_1&amp; &amp; \\&#10;&amp; \ddots &amp; \\&#10;&amp;  &amp;\lambda_n \\&#10;\end{pmatrix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 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20.75"/>
  <p:tag name="OUTPUTDPI" val="1200"/>
  <p:tag name="LATEXADDIN" val="\documentclass{article}&#10;\usepackage{amsmath}&#10;\usepackage{amssymb}&#10;\usepackage{amsthm}&#10;\usepackage{xcolor}&#10;\pagestyle{empty}&#10;\begin{document}&#10;&#10;&#10;$V_{\lambda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B_{\lambda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.75"/>
  <p:tag name="ORIGINALWIDTH" val="1080"/>
  <p:tag name="OUTPUTDPI" val="1200"/>
  <p:tag name="LATEXADDIN" val="\documentclass{article}&#10;\usepackage{amsmath}&#10;\usepackage{amssymb}&#10;\usepackage{amsthm}&#10;\usepackage{xcolor}&#10;\pagestyle{empty}&#10;\begin{document}&#10;&#10;&#10;$&#10;\bigcup\limits _{\lambda}B_{\lambda}=&#10;\{v_1,\dots,v_n\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74.5"/>
  <p:tag name="OUTPUTDPI" val="1200"/>
  <p:tag name="LATEXADDIN" val="\documentclass{article}&#10;\usepackage{amsmath}&#10;\usepackage{amssymb}&#10;\usepackage{amsthm}&#10;\usepackage{xcolor}&#10;\pagestyle{empty}&#10;\begin{document}&#10;&#10;&#10;$0\neq v \in \mathbb{F}^n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91.75"/>
  <p:tag name="OUTPUTDPI" val="1200"/>
  <p:tag name="LATEXADDIN" val="\documentclass{article}&#10;\usepackage{amsmath}&#10;\usepackage{amssymb}&#10;\usepackage{amsthm}&#10;\usepackage{xcolor}&#10;\pagestyle{empty}&#10;\begin{document}&#10;&#10;&#10;$\lambda \in \mathbb{F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4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13.5"/>
  <p:tag name="OUTPUTDPI" val="1200"/>
  <p:tag name="LATEXADDIN" val="\documentclass{article}&#10;\usepackage{amsmath}&#10;\usepackage{amssymb}&#10;\usepackage{amsthm}&#10;\usepackage{xcolor}&#10;\pagestyle{empty}&#10;\begin{document}&#10;&#10;&#10;$A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4.25"/>
  <p:tag name="OUTPUTDPI" val="1200"/>
  <p:tag name="LATEXADDIN" val="\documentclass{article}&#10;\usepackage{amsmath}&#10;\usepackage{amssymb}&#10;\usepackage{amsthm}&#10;\usepackage{xcolor}&#10;\pagestyle{empty}&#10;\begin{document}&#10;&#10;&#10;$p_A(\lambda)=\lambda^n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2.75"/>
  <p:tag name="OUTPUTDPI" val="1200"/>
  <p:tag name="LATEXADDIN" val="\documentclass{article}&#10;\usepackage{amsmath}&#10;\usepackage{amssymb}&#10;\usepackage{amsthm}&#10;\usepackage{xcolor}&#10;\pagestyle{empty}&#10;\begin{document}&#10;&#10;&#10;$0\neq 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78"/>
  <p:tag name="OUTPUTDPI" val="1200"/>
  <p:tag name="LATEXADDIN" val="\documentclass{article}&#10;\usepackage{amsmath}&#10;\usepackage{amssymb}&#10;\usepackage{amsthm}&#10;\usepackage{xcolor}&#10;\pagestyle{empty}&#10;\begin{document}&#10;&#10;&#10;$Av=0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531"/>
  <p:tag name="OUTPUTDPI" val="1200"/>
  <p:tag name="LATEXADDIN" val="\documentclass{article}&#10;\usepackage{amsmath}&#10;\usepackage{amssymb}&#10;\usepackage{amsthm}&#10;\usepackage{xcolor}&#10;\pagestyle{empty}&#10;\begin{document}&#10;&#10;&#10;$Av=0\cdot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0\neq v, \lambda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451.5"/>
  <p:tag name="OUTPUTDPI" val="1200"/>
  <p:tag name="LATEXADDIN" val="\documentclass{article}&#10;\usepackage{amsmath}&#10;\usepackage{amssymb}&#10;\usepackage{amsthm}&#10;\usepackage{xcolor}&#10;\pagestyle{empty}&#10;\begin{document}&#10;&#10;&#10;$Av=\lambda v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n\times n}&#10;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948.5"/>
  <p:tag name="OUTPUTDPI" val="1200"/>
  <p:tag name="LATEXADDIN" val="\documentclass{article}&#10;\usepackage{amsmath}&#10;\usepackage{amssymb}&#10;\usepackage{amsthm}&#10;\usepackage{xcolor}&#10;\pagestyle{empty}&#10;\begin{document}&#10;&#10;&#10;$\exists P: P^{-1}AP=&#10;\begin{pmatrix}&#10;\lambda_1 &amp; &amp; &amp; \\&#10;&amp; \lambda_2 &amp; &amp; \\&#10;&amp; &amp;\ddots &amp; \\&#10;&amp; &amp; &amp; \lambda_n\\&#10;\end{pmatrix}&#10;$&#10;\end{document}"/>
  <p:tag name="IGUANATEXSIZE" val="25"/>
  <p:tag name="IGUANATEXCURSOR" val="249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97.5"/>
  <p:tag name="OUTPUTDPI" val="1200"/>
  <p:tag name="LATEXADDIN" val="\documentclass{article}&#10;\usepackage{amsmath}&#10;\usepackage{amssymb}&#10;\usepackage{amsthm}&#10;\usepackage{xcolor}&#10;\pagestyle{empty}&#10;\begin{document}&#10;&#10;&#10;$\lambda_i$&#10;\end{document}"/>
  <p:tag name="IGUANATEXSIZE" val="25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P=(v_1,\dots v_n)$&#10;\end{document}"/>
  <p:tag name="IGUANATEXSIZE" val="25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 \lambda$&#10;\end{document}"/>
  <p:tag name="IGUANATEXSIZE" val="25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41394</TotalTime>
  <Words>2034</Words>
  <Application>Microsoft Office PowerPoint</Application>
  <PresentationFormat>מסך רחב</PresentationFormat>
  <Paragraphs>713</Paragraphs>
  <Slides>70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583</cp:revision>
  <dcterms:created xsi:type="dcterms:W3CDTF">2016-09-11T18:49:07Z</dcterms:created>
  <dcterms:modified xsi:type="dcterms:W3CDTF">2017-02-01T06:35:01Z</dcterms:modified>
</cp:coreProperties>
</file>